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8EDC2FE-6D23-4F31-81F5-E20D0BEB46D3}">
          <p14:sldIdLst>
            <p14:sldId id="256"/>
            <p14:sldId id="257"/>
            <p14:sldId id="258"/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52" autoAdjust="0"/>
  </p:normalViewPr>
  <p:slideViewPr>
    <p:cSldViewPr snapToGrid="0">
      <p:cViewPr>
        <p:scale>
          <a:sx n="50" d="100"/>
          <a:sy n="50" d="100"/>
        </p:scale>
        <p:origin x="5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F9DDE-F0A1-491D-8D69-0A4918BBC240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CC393-9814-4152-B042-3E5C9AFC6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5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0445 </a:t>
            </a:r>
            <a:r>
              <a:rPr lang="zh-CN" altLang="en-US" dirty="0"/>
              <a:t>两数相加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5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个最大元素，上浮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7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个最大元素，下沉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4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0142 </a:t>
            </a:r>
            <a:r>
              <a:rPr lang="zh-CN" altLang="en-US" dirty="0"/>
              <a:t>环形链表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25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0236 </a:t>
            </a:r>
            <a:r>
              <a:rPr lang="zh-CN" altLang="en-US" dirty="0"/>
              <a:t>二叉树的最近公共祖先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545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0300 </a:t>
            </a:r>
            <a:r>
              <a:rPr lang="zh-CN" altLang="en-US" dirty="0"/>
              <a:t>最长上升子序列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1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0124 </a:t>
            </a:r>
            <a:r>
              <a:rPr lang="zh-CN" altLang="en-US" dirty="0"/>
              <a:t>二叉树中的最大路径和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068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0124 </a:t>
            </a:r>
            <a:r>
              <a:rPr lang="zh-CN" altLang="en-US" dirty="0"/>
              <a:t>二叉树中的最大路径和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836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0023 </a:t>
            </a:r>
            <a:r>
              <a:rPr lang="zh-CN" altLang="en-US" dirty="0"/>
              <a:t>合并</a:t>
            </a:r>
            <a:r>
              <a:rPr lang="en-US" altLang="zh-CN" dirty="0"/>
              <a:t>K</a:t>
            </a:r>
            <a:r>
              <a:rPr lang="zh-CN" altLang="en-US" dirty="0"/>
              <a:t>个升序链表 分治 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5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5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1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1008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前序遍历构造二叉搜索树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05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JZ-51 </a:t>
            </a:r>
            <a:r>
              <a:rPr lang="zh-CN" altLang="en-US" dirty="0"/>
              <a:t>数组中的逆序对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0151 </a:t>
            </a:r>
            <a:r>
              <a:rPr lang="zh-CN" altLang="en-US" dirty="0"/>
              <a:t>翻转字符串里的单词 </a:t>
            </a:r>
            <a:r>
              <a:rPr lang="en-US" altLang="zh-CN" dirty="0"/>
              <a:t>+ JZ-58-1 </a:t>
            </a:r>
            <a:r>
              <a:rPr lang="zh-CN" altLang="en-US" dirty="0"/>
              <a:t>翻转单词顺序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4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JZ-60 n</a:t>
            </a:r>
            <a:r>
              <a:rPr lang="zh-CN" altLang="en-US" dirty="0"/>
              <a:t>个骰子的点数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7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0003 </a:t>
            </a:r>
            <a:r>
              <a:rPr lang="zh-CN" altLang="en-US" dirty="0"/>
              <a:t>无重复字符的最长子串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0206 </a:t>
            </a:r>
            <a:r>
              <a:rPr lang="zh-CN" altLang="en-US" dirty="0"/>
              <a:t>反转链表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EDC0C-DC18-428A-81CA-BC1CEC43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C893A-256F-4263-98B3-454A7E92A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20813-FC64-44FD-9090-FC622910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E8159-A051-46E4-B58E-974E04F6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1EB87-F65B-4B4B-B583-D5375EE8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4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322D4-B5C8-41B9-8F18-A475C7C9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529EF0-00E9-48EC-854A-0CB1649F4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595523-B68F-48FF-8E39-8A01C6BFB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4364-765B-4463-8DFD-3A2BEB64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F5E033-9888-410E-83AF-BB8C13AE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F38F0-8CA3-4170-9C12-92120B5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1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B5DE3-DF9B-45AE-9979-3505F3BE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0EA960-A7F1-4612-8ABF-4F10F6CB2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7C51F-3178-4677-80E7-C725C68E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E5252-45EE-4C59-A891-FEFDDBC9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8AA19-284A-4734-B12E-F50756F7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07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69710D-1BBE-4094-A710-29F573371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3D33E2-D112-41E8-B805-9DDC47BBA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D9461-5AD8-4EFE-964C-080554B0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BE2A6-BED4-4C3E-AF35-6045E368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C042-7A01-449B-AE18-9ED65C81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4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389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7B2C5-E5BF-4850-AD35-7B6B4F42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890BF-72B4-46A0-90DF-A1BF0F59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8550F-28A1-43EF-B152-047A19D3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92B9F-57E0-46A8-828E-6420050B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36410-4212-45FF-80E8-A3141268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0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0946-8357-4604-92C2-AE57CB84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3890C6-1E64-4408-ACDF-58B24E39D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5228F-67AB-443A-B4A5-0773220F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7E83D-1F30-4CFD-9245-A5E022C8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C0454-3DE2-42D2-914F-52735731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25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46A21-250B-4B51-BED3-5CE75FBA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B5CAA-6CC5-43C0-AB34-E1972958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11B64-B50B-4ECB-A8CD-5F3E782A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9CFFE3-D57D-4F97-93A6-298AF1E3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D2721-7E73-40D2-8BC8-AE7CE7A1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ED5A48-6F52-4704-87C2-59D1AE8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7D3FA-BD51-4AA1-B018-87A02E01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D1107-347D-4945-8069-FE74CB65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495AA8-4328-456B-8B15-9BE52587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557102-6E19-4407-BAA4-449FB9A87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CF2B-AF3A-40A9-9A44-501BAD3D1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A5F328-CEC5-4BFE-ABFF-A70F504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3C3376-BDF1-49DB-BBC6-5A5A483A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918CF7-BA1F-4E2E-A9DA-794FB4C9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9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5E8A9-3150-4457-AC04-BAB23FA9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24292D-FAA1-43F8-B394-A2DF499E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175E9-6554-49E3-BE87-B0105E76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2D1E78-0FB5-4D45-8EA3-CCF82384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8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0EA4D4-BAF4-425A-9CFC-CCCE0ECD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C7FFDE-932F-4989-AAE7-462CB5D1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88B48-DF8E-47B1-B7DE-D3648D97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3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E2868-1816-4F87-9462-E7B11212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67E6D-CAB9-41EB-ABAB-CCB68A4E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DE4B41-C02A-4C4F-91FC-F922ED6DA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A876E8-C23E-4A77-B4D4-6EFC849E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43F737-EE1E-4812-A640-8E44A000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72D374-932B-4AB6-AFB4-59157047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466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A7E7BE-EB00-41EC-8F82-D55867B1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71CC4D-F83C-4553-ABBB-E7403797C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1A000-B19A-4697-803E-607F022B6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E8338-0904-49E6-9B4B-343D8E3BC7C9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195C9-96F5-4476-A0F2-4BF2DCA0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13D168-D784-4BD4-B2FD-67F7B271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A1F2628-0DAA-4960-8F9C-CC298F44A9C2}"/>
              </a:ext>
            </a:extLst>
          </p:cNvPr>
          <p:cNvSpPr txBox="1"/>
          <p:nvPr/>
        </p:nvSpPr>
        <p:spPr>
          <a:xfrm>
            <a:off x="2789768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B3839-C2FE-4086-927E-2CDE4627EC6C}"/>
              </a:ext>
            </a:extLst>
          </p:cNvPr>
          <p:cNvSpPr/>
          <p:nvPr/>
        </p:nvSpPr>
        <p:spPr>
          <a:xfrm>
            <a:off x="4760384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52DC68-F8C8-4011-9AFD-28F17CB39D3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636684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13B1282-8AD1-433A-8E03-A068ED0C002A}"/>
              </a:ext>
            </a:extLst>
          </p:cNvPr>
          <p:cNvSpPr txBox="1"/>
          <p:nvPr/>
        </p:nvSpPr>
        <p:spPr>
          <a:xfrm>
            <a:off x="6227234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A60462-F8FA-4C39-93C7-C72DAA892794}"/>
              </a:ext>
            </a:extLst>
          </p:cNvPr>
          <p:cNvSpPr txBox="1"/>
          <p:nvPr/>
        </p:nvSpPr>
        <p:spPr>
          <a:xfrm>
            <a:off x="2878667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A1B0FC-1E98-4C00-B3DC-3DFF4FC12D6B}"/>
              </a:ext>
            </a:extLst>
          </p:cNvPr>
          <p:cNvSpPr txBox="1"/>
          <p:nvPr/>
        </p:nvSpPr>
        <p:spPr>
          <a:xfrm>
            <a:off x="5582708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EBA5B4-9E80-4141-9AA8-07599F799D83}"/>
              </a:ext>
            </a:extLst>
          </p:cNvPr>
          <p:cNvSpPr txBox="1"/>
          <p:nvPr/>
        </p:nvSpPr>
        <p:spPr>
          <a:xfrm>
            <a:off x="2878667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4BED0D-8FE2-43FE-99C4-3B489B0F118D}"/>
              </a:ext>
            </a:extLst>
          </p:cNvPr>
          <p:cNvCxnSpPr>
            <a:cxnSpLocks/>
            <a:stCxn id="24" idx="0"/>
            <a:endCxn id="7" idx="2"/>
          </p:cNvCxnSpPr>
          <p:nvPr/>
        </p:nvCxnSpPr>
        <p:spPr>
          <a:xfrm flipV="1">
            <a:off x="3227918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55DAAA4-3239-4D93-92EA-E939F393AB95}"/>
              </a:ext>
            </a:extLst>
          </p:cNvPr>
          <p:cNvSpPr txBox="1"/>
          <p:nvPr/>
        </p:nvSpPr>
        <p:spPr>
          <a:xfrm>
            <a:off x="4849283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780775-725F-46F5-8976-FBFDD2277C29}"/>
              </a:ext>
            </a:extLst>
          </p:cNvPr>
          <p:cNvCxnSpPr>
            <a:cxnSpLocks/>
            <a:stCxn id="53" idx="0"/>
            <a:endCxn id="15" idx="2"/>
          </p:cNvCxnSpPr>
          <p:nvPr/>
        </p:nvCxnSpPr>
        <p:spPr>
          <a:xfrm flipV="1">
            <a:off x="6665384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B39F8A5-F651-4D51-A251-1987A347B5B3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5198534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222C0F9-E995-4141-8124-D31A78CE48D5}"/>
              </a:ext>
            </a:extLst>
          </p:cNvPr>
          <p:cNvSpPr/>
          <p:nvPr/>
        </p:nvSpPr>
        <p:spPr>
          <a:xfrm>
            <a:off x="8132235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56B099A-4031-48FF-AAC3-A807C8F042C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9008535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76A8F31-C8CA-4B38-B920-9B3676082ACD}"/>
              </a:ext>
            </a:extLst>
          </p:cNvPr>
          <p:cNvSpPr txBox="1"/>
          <p:nvPr/>
        </p:nvSpPr>
        <p:spPr>
          <a:xfrm>
            <a:off x="9599085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197108-7DAD-4BB3-815D-10053B605D14}"/>
              </a:ext>
            </a:extLst>
          </p:cNvPr>
          <p:cNvSpPr txBox="1"/>
          <p:nvPr/>
        </p:nvSpPr>
        <p:spPr>
          <a:xfrm>
            <a:off x="8954559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DC720BB-B698-4189-9BCA-F1CDAA754431}"/>
              </a:ext>
            </a:extLst>
          </p:cNvPr>
          <p:cNvSpPr txBox="1"/>
          <p:nvPr/>
        </p:nvSpPr>
        <p:spPr>
          <a:xfrm>
            <a:off x="8221134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C17B955-70B8-420F-8C6B-4EC9A43162D4}"/>
              </a:ext>
            </a:extLst>
          </p:cNvPr>
          <p:cNvSpPr txBox="1"/>
          <p:nvPr/>
        </p:nvSpPr>
        <p:spPr>
          <a:xfrm>
            <a:off x="8221134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52FA77-FAF0-4780-AB60-FAAA2764E02A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8570385" y="2058458"/>
            <a:ext cx="0" cy="34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6A31CCD-6C90-4024-B0B8-2FB3A8D243EC}"/>
              </a:ext>
            </a:extLst>
          </p:cNvPr>
          <p:cNvCxnSpPr>
            <a:cxnSpLocks/>
            <a:stCxn id="46" idx="2"/>
            <a:endCxn id="42" idx="0"/>
          </p:cNvCxnSpPr>
          <p:nvPr/>
        </p:nvCxnSpPr>
        <p:spPr>
          <a:xfrm>
            <a:off x="8570385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1709C95-19E7-48F4-BC7D-4E8E93BA6143}"/>
              </a:ext>
            </a:extLst>
          </p:cNvPr>
          <p:cNvSpPr txBox="1"/>
          <p:nvPr/>
        </p:nvSpPr>
        <p:spPr>
          <a:xfrm>
            <a:off x="6316133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37086E-9A66-4780-BCF5-D1E1E592986C}"/>
              </a:ext>
            </a:extLst>
          </p:cNvPr>
          <p:cNvSpPr/>
          <p:nvPr/>
        </p:nvSpPr>
        <p:spPr>
          <a:xfrm>
            <a:off x="243490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DB7667-3F0E-4E5B-833B-4F47600F6BFE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856381" y="1499959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F619B83-8D0D-45E5-B63A-E8BEA49BDD36}"/>
              </a:ext>
            </a:extLst>
          </p:cNvPr>
          <p:cNvSpPr/>
          <p:nvPr/>
        </p:nvSpPr>
        <p:spPr>
          <a:xfrm>
            <a:off x="3306975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B1014B-DD86-4A64-A85A-CC8A4EF5D2EB}"/>
              </a:ext>
            </a:extLst>
          </p:cNvPr>
          <p:cNvSpPr/>
          <p:nvPr/>
        </p:nvSpPr>
        <p:spPr>
          <a:xfrm>
            <a:off x="417548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C28FE3-61B0-4870-80E6-C13CF29DEEAF}"/>
              </a:ext>
            </a:extLst>
          </p:cNvPr>
          <p:cNvSpPr/>
          <p:nvPr/>
        </p:nvSpPr>
        <p:spPr>
          <a:xfrm>
            <a:off x="5044001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31A68A-A8DB-4120-8564-B309B77FDA75}"/>
              </a:ext>
            </a:extLst>
          </p:cNvPr>
          <p:cNvSpPr/>
          <p:nvPr/>
        </p:nvSpPr>
        <p:spPr>
          <a:xfrm>
            <a:off x="5912514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84B21B-DB76-4F6F-995E-D4DD52EE7588}"/>
              </a:ext>
            </a:extLst>
          </p:cNvPr>
          <p:cNvSpPr/>
          <p:nvPr/>
        </p:nvSpPr>
        <p:spPr>
          <a:xfrm>
            <a:off x="6781027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96FC3E-1ED1-4AE1-A759-AC3898D77CFF}"/>
              </a:ext>
            </a:extLst>
          </p:cNvPr>
          <p:cNvSpPr/>
          <p:nvPr/>
        </p:nvSpPr>
        <p:spPr>
          <a:xfrm>
            <a:off x="7649540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7769B8-1A28-49B6-8D7F-4044FD3D3157}"/>
              </a:ext>
            </a:extLst>
          </p:cNvPr>
          <p:cNvSpPr/>
          <p:nvPr/>
        </p:nvSpPr>
        <p:spPr>
          <a:xfrm>
            <a:off x="8518053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D105D3C-FF77-4378-89D4-502BCB8CF46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28448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0ABED8-6CBC-4126-8428-1ECBDB44B8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596961" y="1499959"/>
            <a:ext cx="447040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0CC80F-319E-42C4-9AFE-3D70DA8116F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465474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AFBF9CA-F1DB-470B-9CBA-19493C0CDA4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333987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C69DC4A-C429-4FA2-B58B-73B37CF2F17D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202500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0E66FBD-B657-4829-8A61-5F54636E601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071013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3FC2161-7A03-4326-B282-4C8FFB77403C}"/>
              </a:ext>
            </a:extLst>
          </p:cNvPr>
          <p:cNvSpPr/>
          <p:nvPr/>
        </p:nvSpPr>
        <p:spPr>
          <a:xfrm>
            <a:off x="2321287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018491-520D-4703-9012-0AE2ACD6640F}"/>
              </a:ext>
            </a:extLst>
          </p:cNvPr>
          <p:cNvSpPr/>
          <p:nvPr/>
        </p:nvSpPr>
        <p:spPr>
          <a:xfrm>
            <a:off x="4929449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293400E-7CD1-4EF1-9006-EA7810F45E99}"/>
              </a:ext>
            </a:extLst>
          </p:cNvPr>
          <p:cNvSpPr/>
          <p:nvPr/>
        </p:nvSpPr>
        <p:spPr>
          <a:xfrm>
            <a:off x="7534988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9FDFEE-210F-4CE9-82A0-0392389E3F37}"/>
              </a:ext>
            </a:extLst>
          </p:cNvPr>
          <p:cNvGrpSpPr/>
          <p:nvPr/>
        </p:nvGrpSpPr>
        <p:grpSpPr>
          <a:xfrm>
            <a:off x="2242052" y="1757226"/>
            <a:ext cx="807184" cy="585143"/>
            <a:chOff x="4053017" y="2779414"/>
            <a:chExt cx="807184" cy="58514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25C6FE6-B890-4627-96B4-DCB8175A53C1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F069EF0-FAC8-4D5E-86A2-3010893B1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103B1524-3C1E-4C24-9729-64DA359F5062}"/>
              </a:ext>
            </a:extLst>
          </p:cNvPr>
          <p:cNvSpPr/>
          <p:nvPr/>
        </p:nvSpPr>
        <p:spPr>
          <a:xfrm>
            <a:off x="1377959" y="1332470"/>
            <a:ext cx="521856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A74C002-89FF-4FE8-8CC9-5791AB2DB46E}"/>
              </a:ext>
            </a:extLst>
          </p:cNvPr>
          <p:cNvSpPr/>
          <p:nvPr/>
        </p:nvSpPr>
        <p:spPr>
          <a:xfrm>
            <a:off x="9386566" y="1332470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0DF1970-C960-46B6-B269-1FD6064097F1}"/>
              </a:ext>
            </a:extLst>
          </p:cNvPr>
          <p:cNvGrpSpPr/>
          <p:nvPr/>
        </p:nvGrpSpPr>
        <p:grpSpPr>
          <a:xfrm>
            <a:off x="3982632" y="1757226"/>
            <a:ext cx="807184" cy="585143"/>
            <a:chOff x="4053017" y="2779414"/>
            <a:chExt cx="807184" cy="585143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448BA6-EADE-4112-8B5A-2451A49FC8A2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AAE9826-CDB0-49D0-9EE2-12E71EDE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D6CFADB-7C3F-46A0-A8D3-7102F3B5CA9C}"/>
              </a:ext>
            </a:extLst>
          </p:cNvPr>
          <p:cNvGrpSpPr/>
          <p:nvPr/>
        </p:nvGrpSpPr>
        <p:grpSpPr>
          <a:xfrm>
            <a:off x="1231166" y="1757226"/>
            <a:ext cx="807184" cy="585143"/>
            <a:chOff x="4053017" y="2779414"/>
            <a:chExt cx="807184" cy="58514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C8597B0-5623-42C0-AF9A-5798C287BBB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FF2FB6D-F7E8-4ED5-8032-B12EAC383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DEE1ED9-9835-4B96-8CD2-38B00185737C}"/>
              </a:ext>
            </a:extLst>
          </p:cNvPr>
          <p:cNvGrpSpPr/>
          <p:nvPr/>
        </p:nvGrpSpPr>
        <p:grpSpPr>
          <a:xfrm>
            <a:off x="4851145" y="1757226"/>
            <a:ext cx="807184" cy="585143"/>
            <a:chOff x="4053017" y="2779414"/>
            <a:chExt cx="807184" cy="585143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3DBBC60-523E-4E17-8E39-8E000DEE7ED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00FD75C-442B-4F20-8A9E-BAB2D6080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B14ABB3-743A-4E31-8658-EF948975F8DC}"/>
              </a:ext>
            </a:extLst>
          </p:cNvPr>
          <p:cNvCxnSpPr>
            <a:cxnSpLocks/>
            <a:stCxn id="43" idx="3"/>
            <a:endCxn id="4" idx="1"/>
          </p:cNvCxnSpPr>
          <p:nvPr/>
        </p:nvCxnSpPr>
        <p:spPr>
          <a:xfrm>
            <a:off x="1899815" y="1499959"/>
            <a:ext cx="535093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C7AACCEB-36FA-47BB-A8F4-0B9E6965C856}"/>
              </a:ext>
            </a:extLst>
          </p:cNvPr>
          <p:cNvSpPr/>
          <p:nvPr/>
        </p:nvSpPr>
        <p:spPr>
          <a:xfrm>
            <a:off x="243490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53EE873A-9926-4D4B-A229-2C1116CD6636}"/>
              </a:ext>
            </a:extLst>
          </p:cNvPr>
          <p:cNvCxnSpPr>
            <a:cxnSpLocks/>
            <a:stCxn id="117" idx="3"/>
            <a:endCxn id="119" idx="1"/>
          </p:cNvCxnSpPr>
          <p:nvPr/>
        </p:nvCxnSpPr>
        <p:spPr>
          <a:xfrm>
            <a:off x="2856381" y="3649424"/>
            <a:ext cx="45059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CD587651-F147-46C4-B18F-76835EBDC9EB}"/>
              </a:ext>
            </a:extLst>
          </p:cNvPr>
          <p:cNvSpPr/>
          <p:nvPr/>
        </p:nvSpPr>
        <p:spPr>
          <a:xfrm>
            <a:off x="3306975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9D9B41B-AF5F-4E00-A0A3-5AAC0DED7D1E}"/>
              </a:ext>
            </a:extLst>
          </p:cNvPr>
          <p:cNvSpPr/>
          <p:nvPr/>
        </p:nvSpPr>
        <p:spPr>
          <a:xfrm>
            <a:off x="417548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914067B1-4E5F-4D85-B462-215BE71B7A0D}"/>
              </a:ext>
            </a:extLst>
          </p:cNvPr>
          <p:cNvSpPr/>
          <p:nvPr/>
        </p:nvSpPr>
        <p:spPr>
          <a:xfrm>
            <a:off x="5044001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7923B194-475F-46B3-B714-2C4BC5E1D03E}"/>
              </a:ext>
            </a:extLst>
          </p:cNvPr>
          <p:cNvSpPr/>
          <p:nvPr/>
        </p:nvSpPr>
        <p:spPr>
          <a:xfrm>
            <a:off x="5912514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69378D5-FE51-48C3-AC6E-A8EBF4AFCD45}"/>
              </a:ext>
            </a:extLst>
          </p:cNvPr>
          <p:cNvSpPr/>
          <p:nvPr/>
        </p:nvSpPr>
        <p:spPr>
          <a:xfrm>
            <a:off x="6781027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9F9DBB36-127C-4B6C-B5A7-7F1E251987CB}"/>
              </a:ext>
            </a:extLst>
          </p:cNvPr>
          <p:cNvSpPr/>
          <p:nvPr/>
        </p:nvSpPr>
        <p:spPr>
          <a:xfrm>
            <a:off x="7649540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3E216240-C625-4777-949D-5B8C4AB2A585}"/>
              </a:ext>
            </a:extLst>
          </p:cNvPr>
          <p:cNvSpPr/>
          <p:nvPr/>
        </p:nvSpPr>
        <p:spPr>
          <a:xfrm>
            <a:off x="8518053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E8BE790D-C85A-49C3-834B-FECD3F4FB7B3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>
            <a:off x="3728448" y="3649424"/>
            <a:ext cx="44704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EA8AE19D-8DCE-452D-AA99-57021F46904E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>
            <a:off x="5465474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3524491B-8A14-46F5-95E8-228617A11A9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6333987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64544E9-2744-4F18-A592-C7B2D47C561C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7202500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84A9EF8-F83B-4EAB-A974-67CC4E519738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8071013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30E22607-96D2-470F-B3AC-24C1050F3330}"/>
              </a:ext>
            </a:extLst>
          </p:cNvPr>
          <p:cNvSpPr/>
          <p:nvPr/>
        </p:nvSpPr>
        <p:spPr>
          <a:xfrm>
            <a:off x="2321287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FC4ACE3-D180-43CA-B55A-7022A87F95A8}"/>
              </a:ext>
            </a:extLst>
          </p:cNvPr>
          <p:cNvSpPr/>
          <p:nvPr/>
        </p:nvSpPr>
        <p:spPr>
          <a:xfrm>
            <a:off x="4929449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CC982513-F640-42D5-858A-DD580E9B365C}"/>
              </a:ext>
            </a:extLst>
          </p:cNvPr>
          <p:cNvSpPr/>
          <p:nvPr/>
        </p:nvSpPr>
        <p:spPr>
          <a:xfrm>
            <a:off x="7534988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B37188F-BFDB-47A2-A2B4-67E2517C369D}"/>
              </a:ext>
            </a:extLst>
          </p:cNvPr>
          <p:cNvGrpSpPr/>
          <p:nvPr/>
        </p:nvGrpSpPr>
        <p:grpSpPr>
          <a:xfrm>
            <a:off x="2242052" y="3906691"/>
            <a:ext cx="807184" cy="585143"/>
            <a:chOff x="4053017" y="2779414"/>
            <a:chExt cx="807184" cy="585143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A3EBCE6-14C6-443B-B702-20505AAEB2C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F5DE3C1-2C6C-4F76-A8D6-4EA96B1A3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0B5FAAE8-0FBA-4F05-B871-CAE8C2BFA370}"/>
              </a:ext>
            </a:extLst>
          </p:cNvPr>
          <p:cNvSpPr/>
          <p:nvPr/>
        </p:nvSpPr>
        <p:spPr>
          <a:xfrm>
            <a:off x="1377960" y="3481935"/>
            <a:ext cx="521854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248A92D-8106-445B-9E99-F3E77D519986}"/>
              </a:ext>
            </a:extLst>
          </p:cNvPr>
          <p:cNvSpPr/>
          <p:nvPr/>
        </p:nvSpPr>
        <p:spPr>
          <a:xfrm>
            <a:off x="9386566" y="3481935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9BCEB2D-FDEC-49CC-AF2E-E52F5B99C564}"/>
              </a:ext>
            </a:extLst>
          </p:cNvPr>
          <p:cNvGrpSpPr/>
          <p:nvPr/>
        </p:nvGrpSpPr>
        <p:grpSpPr>
          <a:xfrm>
            <a:off x="3982632" y="3906691"/>
            <a:ext cx="807184" cy="585143"/>
            <a:chOff x="4053017" y="2779414"/>
            <a:chExt cx="807184" cy="585143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513AD9F-D76D-43C3-956D-BE7559F257A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E98D95EA-E737-4210-84D5-DCFC848EB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D091AF6-8870-4CB2-916C-49511FF19091}"/>
              </a:ext>
            </a:extLst>
          </p:cNvPr>
          <p:cNvGrpSpPr/>
          <p:nvPr/>
        </p:nvGrpSpPr>
        <p:grpSpPr>
          <a:xfrm>
            <a:off x="1231166" y="3922263"/>
            <a:ext cx="807184" cy="585143"/>
            <a:chOff x="4053017" y="2779414"/>
            <a:chExt cx="807184" cy="585143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7CE07B-C494-4AED-B7E7-C8613368089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559CD69E-60E8-4856-B7B1-1D18095A3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5BF44E2-4604-41C5-AEA6-EC98B3230637}"/>
              </a:ext>
            </a:extLst>
          </p:cNvPr>
          <p:cNvGrpSpPr/>
          <p:nvPr/>
        </p:nvGrpSpPr>
        <p:grpSpPr>
          <a:xfrm>
            <a:off x="4851145" y="3906691"/>
            <a:ext cx="807184" cy="585143"/>
            <a:chOff x="4053017" y="2779414"/>
            <a:chExt cx="807184" cy="585143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53D6B40B-7AE3-4722-A740-BCEC122F694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BC79F40D-3B8C-4C7F-8115-0F441973C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0" name="连接符: 曲线 149">
            <a:extLst>
              <a:ext uri="{FF2B5EF4-FFF2-40B4-BE49-F238E27FC236}">
                <a16:creationId xmlns:a16="http://schemas.microsoft.com/office/drawing/2014/main" id="{59996FA9-2CD4-44C9-BB27-5780719562F1}"/>
              </a:ext>
            </a:extLst>
          </p:cNvPr>
          <p:cNvCxnSpPr>
            <a:cxnSpLocks/>
            <a:stCxn id="138" idx="0"/>
            <a:endCxn id="120" idx="0"/>
          </p:cNvCxnSpPr>
          <p:nvPr/>
        </p:nvCxnSpPr>
        <p:spPr>
          <a:xfrm rot="5400000" flipH="1" flipV="1">
            <a:off x="3012556" y="2108266"/>
            <a:ext cx="12700" cy="2747338"/>
          </a:xfrm>
          <a:prstGeom prst="curvedConnector3">
            <a:avLst>
              <a:gd name="adj1" fmla="val 280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连接符: 曲线 157">
            <a:extLst>
              <a:ext uri="{FF2B5EF4-FFF2-40B4-BE49-F238E27FC236}">
                <a16:creationId xmlns:a16="http://schemas.microsoft.com/office/drawing/2014/main" id="{D8B56CAB-A686-43AE-B66B-74E7EDAA3090}"/>
              </a:ext>
            </a:extLst>
          </p:cNvPr>
          <p:cNvCxnSpPr>
            <a:cxnSpLocks/>
            <a:stCxn id="117" idx="2"/>
            <a:endCxn id="121" idx="2"/>
          </p:cNvCxnSpPr>
          <p:nvPr/>
        </p:nvCxnSpPr>
        <p:spPr>
          <a:xfrm rot="16200000" flipH="1">
            <a:off x="3950191" y="2512366"/>
            <a:ext cx="12700" cy="2609093"/>
          </a:xfrm>
          <a:prstGeom prst="curvedConnector3">
            <a:avLst>
              <a:gd name="adj1" fmla="val 293334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6242440-2024-42BF-932D-89F9134449D6}"/>
              </a:ext>
            </a:extLst>
          </p:cNvPr>
          <p:cNvGrpSpPr/>
          <p:nvPr/>
        </p:nvGrpSpPr>
        <p:grpSpPr>
          <a:xfrm>
            <a:off x="2242052" y="4622915"/>
            <a:ext cx="409942" cy="585143"/>
            <a:chOff x="4256719" y="2779414"/>
            <a:chExt cx="409942" cy="585143"/>
          </a:xfrm>
        </p:grpSpPr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8C433A5-9AC4-44A2-B268-5CF970D0ABF6}"/>
                </a:ext>
              </a:extLst>
            </p:cNvPr>
            <p:cNvSpPr txBox="1"/>
            <p:nvPr/>
          </p:nvSpPr>
          <p:spPr>
            <a:xfrm>
              <a:off x="4256719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5A4C745-B1AC-4DEF-A1F0-651FEE177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AD450E07-4EE7-419F-8DD1-7416A01A07A4}"/>
              </a:ext>
            </a:extLst>
          </p:cNvPr>
          <p:cNvGrpSpPr/>
          <p:nvPr/>
        </p:nvGrpSpPr>
        <p:grpSpPr>
          <a:xfrm>
            <a:off x="2672972" y="4622915"/>
            <a:ext cx="409942" cy="585143"/>
            <a:chOff x="4250706" y="2779414"/>
            <a:chExt cx="409942" cy="585143"/>
          </a:xfrm>
        </p:grpSpPr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05C48C29-B89E-4540-AF47-DC16FE3EE8E3}"/>
                </a:ext>
              </a:extLst>
            </p:cNvPr>
            <p:cNvSpPr txBox="1"/>
            <p:nvPr/>
          </p:nvSpPr>
          <p:spPr>
            <a:xfrm>
              <a:off x="4250706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1D46AD4-B70E-4ECD-AAC1-D6F47FD1F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2" name="连接符: 曲线 171">
            <a:extLst>
              <a:ext uri="{FF2B5EF4-FFF2-40B4-BE49-F238E27FC236}">
                <a16:creationId xmlns:a16="http://schemas.microsoft.com/office/drawing/2014/main" id="{FAEC5DA7-9112-42CF-BE2C-8DB429D7DF1B}"/>
              </a:ext>
            </a:extLst>
          </p:cNvPr>
          <p:cNvCxnSpPr>
            <a:cxnSpLocks/>
            <a:stCxn id="144" idx="2"/>
            <a:endCxn id="167" idx="1"/>
          </p:cNvCxnSpPr>
          <p:nvPr/>
        </p:nvCxnSpPr>
        <p:spPr>
          <a:xfrm rot="16200000" flipH="1">
            <a:off x="1657329" y="4484835"/>
            <a:ext cx="562153" cy="607294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连接符: 曲线 174">
            <a:extLst>
              <a:ext uri="{FF2B5EF4-FFF2-40B4-BE49-F238E27FC236}">
                <a16:creationId xmlns:a16="http://schemas.microsoft.com/office/drawing/2014/main" id="{449CF007-BC77-41DE-AB90-A594B27355ED}"/>
              </a:ext>
            </a:extLst>
          </p:cNvPr>
          <p:cNvCxnSpPr>
            <a:cxnSpLocks/>
            <a:stCxn id="141" idx="2"/>
            <a:endCxn id="170" idx="3"/>
          </p:cNvCxnSpPr>
          <p:nvPr/>
        </p:nvCxnSpPr>
        <p:spPr>
          <a:xfrm rot="5400000">
            <a:off x="3445707" y="4129041"/>
            <a:ext cx="577725" cy="1303310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DB69DBA1-3E15-43D7-A4AB-E51998E18AE4}"/>
              </a:ext>
            </a:extLst>
          </p:cNvPr>
          <p:cNvSpPr txBox="1"/>
          <p:nvPr/>
        </p:nvSpPr>
        <p:spPr>
          <a:xfrm>
            <a:off x="3878009" y="485782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435E73-F7B4-44C5-86CC-E5B2EB6E5C32}"/>
              </a:ext>
            </a:extLst>
          </p:cNvPr>
          <p:cNvSpPr txBox="1"/>
          <p:nvPr/>
        </p:nvSpPr>
        <p:spPr>
          <a:xfrm>
            <a:off x="1398345" y="4841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79F6C212-8C26-4207-9F52-473D86771CD1}"/>
              </a:ext>
            </a:extLst>
          </p:cNvPr>
          <p:cNvSpPr txBox="1"/>
          <p:nvPr/>
        </p:nvSpPr>
        <p:spPr>
          <a:xfrm>
            <a:off x="3556470" y="414679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0DD4C5E-5DC2-4B99-A407-37DFACB22814}"/>
              </a:ext>
            </a:extLst>
          </p:cNvPr>
          <p:cNvSpPr txBox="1"/>
          <p:nvPr/>
        </p:nvSpPr>
        <p:spPr>
          <a:xfrm>
            <a:off x="2672972" y="281524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711FA3A-2491-4BFC-B26A-6F08E91DA570}"/>
              </a:ext>
            </a:extLst>
          </p:cNvPr>
          <p:cNvSpPr txBox="1"/>
          <p:nvPr/>
        </p:nvSpPr>
        <p:spPr>
          <a:xfrm>
            <a:off x="2876766" y="33343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B6FFD2EA-5A98-4FEE-AB2B-C0D778F9F203}"/>
              </a:ext>
            </a:extLst>
          </p:cNvPr>
          <p:cNvSpPr txBox="1"/>
          <p:nvPr/>
        </p:nvSpPr>
        <p:spPr>
          <a:xfrm>
            <a:off x="3741743" y="3334396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5D3DE6D-BC74-4E56-A51A-F0A4C40F761B}"/>
              </a:ext>
            </a:extLst>
          </p:cNvPr>
          <p:cNvSpPr txBox="1"/>
          <p:nvPr/>
        </p:nvSpPr>
        <p:spPr>
          <a:xfrm>
            <a:off x="2394939" y="2350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46D33D62-1B8B-4B73-9756-C55EB11307D9}"/>
              </a:ext>
            </a:extLst>
          </p:cNvPr>
          <p:cNvSpPr txBox="1"/>
          <p:nvPr/>
        </p:nvSpPr>
        <p:spPr>
          <a:xfrm>
            <a:off x="5044001" y="2326980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6338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5DBC17-DC35-458C-9E54-0E94F5912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" r="5370" b="5571"/>
          <a:stretch/>
        </p:blipFill>
        <p:spPr>
          <a:xfrm>
            <a:off x="2851269" y="929990"/>
            <a:ext cx="5818598" cy="3936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971A8D-14B3-42E1-9575-742BB96ADA92}"/>
              </a:ext>
            </a:extLst>
          </p:cNvPr>
          <p:cNvSpPr txBox="1"/>
          <p:nvPr/>
        </p:nvSpPr>
        <p:spPr>
          <a:xfrm>
            <a:off x="5794815" y="790760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227604-98CC-4132-BEC2-922DE12CF230}"/>
              </a:ext>
            </a:extLst>
          </p:cNvPr>
          <p:cNvSpPr txBox="1"/>
          <p:nvPr/>
        </p:nvSpPr>
        <p:spPr>
          <a:xfrm>
            <a:off x="4263905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28136B-CB29-4943-A44B-63FE54DE7F62}"/>
              </a:ext>
            </a:extLst>
          </p:cNvPr>
          <p:cNvSpPr txBox="1"/>
          <p:nvPr/>
        </p:nvSpPr>
        <p:spPr>
          <a:xfrm>
            <a:off x="7490030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67179A-1914-4E82-95CB-A387E1F60425}"/>
              </a:ext>
            </a:extLst>
          </p:cNvPr>
          <p:cNvSpPr txBox="1"/>
          <p:nvPr/>
        </p:nvSpPr>
        <p:spPr>
          <a:xfrm>
            <a:off x="6241721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F6B4E-46EA-41CB-92A5-EA12DC40A9EC}"/>
              </a:ext>
            </a:extLst>
          </p:cNvPr>
          <p:cNvSpPr txBox="1"/>
          <p:nvPr/>
        </p:nvSpPr>
        <p:spPr>
          <a:xfrm>
            <a:off x="5547369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B4A92A-EB6C-4419-900A-93BB586E256D}"/>
              </a:ext>
            </a:extLst>
          </p:cNvPr>
          <p:cNvSpPr txBox="1"/>
          <p:nvPr/>
        </p:nvSpPr>
        <p:spPr>
          <a:xfrm>
            <a:off x="8174975" y="262557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659956-4AC9-4BB8-960C-F6A9954B50E5}"/>
              </a:ext>
            </a:extLst>
          </p:cNvPr>
          <p:cNvSpPr txBox="1"/>
          <p:nvPr/>
        </p:nvSpPr>
        <p:spPr>
          <a:xfrm>
            <a:off x="3575557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A57FB2-5496-482B-8013-E8426D0F6B60}"/>
              </a:ext>
            </a:extLst>
          </p:cNvPr>
          <p:cNvSpPr txBox="1"/>
          <p:nvPr/>
        </p:nvSpPr>
        <p:spPr>
          <a:xfrm>
            <a:off x="4758797" y="3875602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6B7790-6889-474C-9A26-A74CD1210F9D}"/>
              </a:ext>
            </a:extLst>
          </p:cNvPr>
          <p:cNvSpPr txBox="1"/>
          <p:nvPr/>
        </p:nvSpPr>
        <p:spPr>
          <a:xfrm>
            <a:off x="2715973" y="386119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0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A6D619-7ECD-4262-8A54-461F6BEC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097868" y="980992"/>
            <a:ext cx="3600000" cy="2025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D84D92-3827-49DF-9F8A-2E29AF39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886703" y="990631"/>
            <a:ext cx="3600000" cy="202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F8D043-88CA-494F-B30D-A2225EAAB2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09033" y="3979333"/>
            <a:ext cx="3600000" cy="2025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D9CDA45-1887-4B1E-B657-107D72791ACE}"/>
              </a:ext>
            </a:extLst>
          </p:cNvPr>
          <p:cNvSpPr/>
          <p:nvPr/>
        </p:nvSpPr>
        <p:spPr>
          <a:xfrm>
            <a:off x="351367" y="3979333"/>
            <a:ext cx="457200" cy="245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89ABDF6-8BB0-458B-975D-692E2D1974D0}"/>
              </a:ext>
            </a:extLst>
          </p:cNvPr>
          <p:cNvSpPr/>
          <p:nvPr/>
        </p:nvSpPr>
        <p:spPr>
          <a:xfrm>
            <a:off x="5408084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871569-D6FE-4420-A18E-36685DB9BEF0}"/>
              </a:ext>
            </a:extLst>
          </p:cNvPr>
          <p:cNvSpPr/>
          <p:nvPr/>
        </p:nvSpPr>
        <p:spPr>
          <a:xfrm>
            <a:off x="9192685" y="1917731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02531CC-4884-44E4-A4DF-33EFE07AC2CA}"/>
              </a:ext>
            </a:extLst>
          </p:cNvPr>
          <p:cNvSpPr/>
          <p:nvPr/>
        </p:nvSpPr>
        <p:spPr>
          <a:xfrm>
            <a:off x="8741835" y="1377981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40AD8A9-9ED6-4643-9C1B-1E65623A6546}"/>
              </a:ext>
            </a:extLst>
          </p:cNvPr>
          <p:cNvSpPr/>
          <p:nvPr/>
        </p:nvSpPr>
        <p:spPr>
          <a:xfrm>
            <a:off x="1612900" y="4914900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2B4224E-038E-4187-A860-1B86B8383BBE}"/>
              </a:ext>
            </a:extLst>
          </p:cNvPr>
          <p:cNvSpPr/>
          <p:nvPr/>
        </p:nvSpPr>
        <p:spPr>
          <a:xfrm>
            <a:off x="1162050" y="436880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6FD9B91-9ACA-43FF-BE3C-E240A4F045FB}"/>
              </a:ext>
            </a:extLst>
          </p:cNvPr>
          <p:cNvSpPr/>
          <p:nvPr/>
        </p:nvSpPr>
        <p:spPr>
          <a:xfrm>
            <a:off x="2166183" y="400473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ADB3A35-C750-494E-BB63-04F0180927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4097868" y="3979333"/>
            <a:ext cx="3600000" cy="202500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8D25861B-E8AA-48F2-962F-CFDA6D4B5993}"/>
              </a:ext>
            </a:extLst>
          </p:cNvPr>
          <p:cNvSpPr/>
          <p:nvPr/>
        </p:nvSpPr>
        <p:spPr>
          <a:xfrm>
            <a:off x="5957136" y="399965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61A68B8-1643-41B6-A8C4-0286395B1243}"/>
              </a:ext>
            </a:extLst>
          </p:cNvPr>
          <p:cNvSpPr/>
          <p:nvPr/>
        </p:nvSpPr>
        <p:spPr>
          <a:xfrm>
            <a:off x="4949614" y="4365413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F76E79F-30B6-40BA-8B67-6C656F28659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886703" y="4013525"/>
            <a:ext cx="3600000" cy="2025000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6FD90CAC-8710-4FC6-A903-7B79C7CE25EA}"/>
              </a:ext>
            </a:extLst>
          </p:cNvPr>
          <p:cNvSpPr/>
          <p:nvPr/>
        </p:nvSpPr>
        <p:spPr>
          <a:xfrm>
            <a:off x="8741005" y="4400876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8FEDCEC-9223-4B8A-90B5-82EDE685ABFD}"/>
              </a:ext>
            </a:extLst>
          </p:cNvPr>
          <p:cNvSpPr/>
          <p:nvPr/>
        </p:nvSpPr>
        <p:spPr>
          <a:xfrm>
            <a:off x="9748086" y="404104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95DD90C-7675-427E-B995-188E29839BE0}"/>
              </a:ext>
            </a:extLst>
          </p:cNvPr>
          <p:cNvSpPr/>
          <p:nvPr/>
        </p:nvSpPr>
        <p:spPr>
          <a:xfrm>
            <a:off x="9832369" y="5342004"/>
            <a:ext cx="1028700" cy="203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C042E41-A2C7-4107-A324-0CFA4E87E855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309033" y="980992"/>
            <a:ext cx="3600000" cy="2025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6C0AF30-00CF-4952-831C-A0F561540BE1}"/>
              </a:ext>
            </a:extLst>
          </p:cNvPr>
          <p:cNvSpPr/>
          <p:nvPr/>
        </p:nvSpPr>
        <p:spPr>
          <a:xfrm>
            <a:off x="351368" y="1024466"/>
            <a:ext cx="1439332" cy="220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057D892-B201-4E31-9E07-B4076B558C7E}"/>
              </a:ext>
            </a:extLst>
          </p:cNvPr>
          <p:cNvSpPr/>
          <p:nvPr/>
        </p:nvSpPr>
        <p:spPr>
          <a:xfrm>
            <a:off x="4949614" y="1368342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D61BC08-D7AF-4046-BF4E-335D0A676EC4}"/>
              </a:ext>
            </a:extLst>
          </p:cNvPr>
          <p:cNvSpPr/>
          <p:nvPr/>
        </p:nvSpPr>
        <p:spPr>
          <a:xfrm>
            <a:off x="1159933" y="1366225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EE21198-0973-40E5-BED4-CF5B2F9BF5CD}"/>
              </a:ext>
            </a:extLst>
          </p:cNvPr>
          <p:cNvSpPr/>
          <p:nvPr/>
        </p:nvSpPr>
        <p:spPr>
          <a:xfrm>
            <a:off x="1612068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A435A0-37DE-446E-9A99-036B66E8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34622" y="945223"/>
            <a:ext cx="3600000" cy="202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B19AB-D778-4DA8-8D03-3576D88D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359755" y="945223"/>
            <a:ext cx="3600000" cy="202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90A73-C156-4720-AA2D-D6A7CEFA3A93}"/>
              </a:ext>
            </a:extLst>
          </p:cNvPr>
          <p:cNvSpPr/>
          <p:nvPr/>
        </p:nvSpPr>
        <p:spPr>
          <a:xfrm>
            <a:off x="703726" y="985520"/>
            <a:ext cx="118364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082ECD0-4A43-499B-8F98-21EB605D0BBC}"/>
              </a:ext>
            </a:extLst>
          </p:cNvPr>
          <p:cNvSpPr/>
          <p:nvPr/>
        </p:nvSpPr>
        <p:spPr>
          <a:xfrm>
            <a:off x="1955100" y="19577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08544F-3B15-47F0-8A30-BDA52E8921CA}"/>
              </a:ext>
            </a:extLst>
          </p:cNvPr>
          <p:cNvSpPr/>
          <p:nvPr/>
        </p:nvSpPr>
        <p:spPr>
          <a:xfrm>
            <a:off x="1509754" y="140173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8499E4-5857-44DE-8FA2-BB470349D833}"/>
              </a:ext>
            </a:extLst>
          </p:cNvPr>
          <p:cNvSpPr/>
          <p:nvPr/>
        </p:nvSpPr>
        <p:spPr>
          <a:xfrm>
            <a:off x="5673661" y="1949256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94C1603-B15C-4598-A3B5-E5B5D3B8AEAC}"/>
              </a:ext>
            </a:extLst>
          </p:cNvPr>
          <p:cNvSpPr/>
          <p:nvPr/>
        </p:nvSpPr>
        <p:spPr>
          <a:xfrm>
            <a:off x="5239321" y="139835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D1A423-12AA-46B5-9E28-6A20BB6658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8084888" y="945223"/>
            <a:ext cx="3600000" cy="20250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CF990D2D-E7F9-4FC2-BF75-6EAA64BABA25}"/>
              </a:ext>
            </a:extLst>
          </p:cNvPr>
          <p:cNvSpPr/>
          <p:nvPr/>
        </p:nvSpPr>
        <p:spPr>
          <a:xfrm>
            <a:off x="9410556" y="19448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0C35D8-DE90-4A26-898E-B82359EE1B2F}"/>
              </a:ext>
            </a:extLst>
          </p:cNvPr>
          <p:cNvSpPr/>
          <p:nvPr/>
        </p:nvSpPr>
        <p:spPr>
          <a:xfrm>
            <a:off x="8963516" y="139391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4F4973-344F-4FBF-A7C5-A35C9F6B39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03726" y="3887777"/>
            <a:ext cx="3600000" cy="20250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99A36CB8-B4CC-486C-B994-8F0BA89F75A0}"/>
              </a:ext>
            </a:extLst>
          </p:cNvPr>
          <p:cNvSpPr/>
          <p:nvPr/>
        </p:nvSpPr>
        <p:spPr>
          <a:xfrm>
            <a:off x="1577489" y="4341154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962F631-E966-4E1E-82B8-259944C8A53D}"/>
              </a:ext>
            </a:extLst>
          </p:cNvPr>
          <p:cNvSpPr/>
          <p:nvPr/>
        </p:nvSpPr>
        <p:spPr>
          <a:xfrm>
            <a:off x="2020393" y="48909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B7BBDC-E0C8-4957-8B96-6605EFD29F56}"/>
              </a:ext>
            </a:extLst>
          </p:cNvPr>
          <p:cNvSpPr/>
          <p:nvPr/>
        </p:nvSpPr>
        <p:spPr>
          <a:xfrm>
            <a:off x="762000" y="3887777"/>
            <a:ext cx="1193100" cy="239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B045B64-B5EB-42F0-AE34-BF54D50319CE}"/>
              </a:ext>
            </a:extLst>
          </p:cNvPr>
          <p:cNvSpPr/>
          <p:nvPr/>
        </p:nvSpPr>
        <p:spPr>
          <a:xfrm>
            <a:off x="1806934" y="55304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B85BBF1-74A8-45C4-A5AC-151742104F1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4363957" y="3998748"/>
            <a:ext cx="3600000" cy="2025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0F51A4-C712-46D6-8022-66681B7EF8B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8090794" y="3998748"/>
            <a:ext cx="3600000" cy="20250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B8223529-AEFA-43A6-9555-0807323FB03F}"/>
              </a:ext>
            </a:extLst>
          </p:cNvPr>
          <p:cNvSpPr/>
          <p:nvPr/>
        </p:nvSpPr>
        <p:spPr>
          <a:xfrm>
            <a:off x="5688829" y="50048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55AAA3-F3C4-4EA1-927F-3F5694F5AF77}"/>
              </a:ext>
            </a:extLst>
          </p:cNvPr>
          <p:cNvSpPr/>
          <p:nvPr/>
        </p:nvSpPr>
        <p:spPr>
          <a:xfrm>
            <a:off x="5470290" y="56443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275A041-77E3-4644-A973-1AA3F20CE283}"/>
              </a:ext>
            </a:extLst>
          </p:cNvPr>
          <p:cNvSpPr/>
          <p:nvPr/>
        </p:nvSpPr>
        <p:spPr>
          <a:xfrm>
            <a:off x="9410476" y="5008292"/>
            <a:ext cx="266700" cy="2667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DC07C90-816B-4C86-B3DD-D06D812FDE67}"/>
              </a:ext>
            </a:extLst>
          </p:cNvPr>
          <p:cNvSpPr/>
          <p:nvPr/>
        </p:nvSpPr>
        <p:spPr>
          <a:xfrm>
            <a:off x="9191937" y="564786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B9CC426-B0CF-4E9C-AB90-8BFE63888AF1}"/>
              </a:ext>
            </a:extLst>
          </p:cNvPr>
          <p:cNvSpPr txBox="1"/>
          <p:nvPr/>
        </p:nvSpPr>
        <p:spPr>
          <a:xfrm>
            <a:off x="1208926" y="932523"/>
            <a:ext cx="68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 &lt; S)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587340-4507-4030-B8B4-6913299A9F16}"/>
              </a:ext>
            </a:extLst>
          </p:cNvPr>
          <p:cNvSpPr txBox="1"/>
          <p:nvPr/>
        </p:nvSpPr>
        <p:spPr>
          <a:xfrm>
            <a:off x="1254760" y="384485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&gt; G)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2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B2E6E247-206D-462D-AC6D-6D4342BFD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956" r="10106" b="38068"/>
          <a:stretch/>
        </p:blipFill>
        <p:spPr bwMode="auto">
          <a:xfrm>
            <a:off x="321924" y="2493626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0D9067E-41B8-40FD-B137-68A41FA08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1404" r="9250" b="35629"/>
          <a:stretch/>
        </p:blipFill>
        <p:spPr bwMode="auto">
          <a:xfrm>
            <a:off x="6777519" y="835536"/>
            <a:ext cx="4680000" cy="222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38B09C-E967-4F63-9BC9-ABA824108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187" r="9963" b="35853"/>
          <a:stretch/>
        </p:blipFill>
        <p:spPr bwMode="auto">
          <a:xfrm>
            <a:off x="321924" y="215757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99FCE2-B4C0-41B5-A93A-09BECA4F8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62218" r="9250" b="8694"/>
          <a:stretch/>
        </p:blipFill>
        <p:spPr bwMode="auto">
          <a:xfrm>
            <a:off x="6777519" y="2539991"/>
            <a:ext cx="4680000" cy="10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0A82DD-7253-4EB1-B6CF-96320CC5B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66293" r="10106" b="8140"/>
          <a:stretch/>
        </p:blipFill>
        <p:spPr bwMode="auto">
          <a:xfrm>
            <a:off x="321924" y="4305832"/>
            <a:ext cx="4680000" cy="9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0BBF5DA7-F04F-4691-B6F2-5F2B19BB3195}"/>
              </a:ext>
            </a:extLst>
          </p:cNvPr>
          <p:cNvSpPr/>
          <p:nvPr/>
        </p:nvSpPr>
        <p:spPr>
          <a:xfrm>
            <a:off x="3200459" y="749447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A32683-EE4D-4985-87E5-C542679ADFBE}"/>
              </a:ext>
            </a:extLst>
          </p:cNvPr>
          <p:cNvSpPr/>
          <p:nvPr/>
        </p:nvSpPr>
        <p:spPr>
          <a:xfrm>
            <a:off x="9550457" y="1415805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37BA9BB-191A-4F90-98E7-DDF5F71ED91F}"/>
              </a:ext>
            </a:extLst>
          </p:cNvPr>
          <p:cNvSpPr/>
          <p:nvPr/>
        </p:nvSpPr>
        <p:spPr>
          <a:xfrm>
            <a:off x="3158124" y="3064932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4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FAD4827-43FA-4EC9-AE8C-44D2649C1557}"/>
              </a:ext>
            </a:extLst>
          </p:cNvPr>
          <p:cNvSpPr/>
          <p:nvPr/>
        </p:nvSpPr>
        <p:spPr>
          <a:xfrm>
            <a:off x="2144106" y="1412152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63DF706-E438-4824-B42E-260859DBF9F8}"/>
              </a:ext>
            </a:extLst>
          </p:cNvPr>
          <p:cNvSpPr/>
          <p:nvPr/>
        </p:nvSpPr>
        <p:spPr>
          <a:xfrm>
            <a:off x="1199875" y="2460999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DB05E72-C521-4FF5-88A3-D717D9FF27C1}"/>
              </a:ext>
            </a:extLst>
          </p:cNvPr>
          <p:cNvSpPr/>
          <p:nvPr/>
        </p:nvSpPr>
        <p:spPr>
          <a:xfrm>
            <a:off x="3989308" y="2385617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D7A0CCF-A968-4F3A-8F6B-6750E1C72220}"/>
              </a:ext>
            </a:extLst>
          </p:cNvPr>
          <p:cNvSpPr/>
          <p:nvPr/>
        </p:nvSpPr>
        <p:spPr>
          <a:xfrm>
            <a:off x="5781235" y="2397713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224CA21-4525-4DB8-A26E-70C372CC407D}"/>
              </a:ext>
            </a:extLst>
          </p:cNvPr>
          <p:cNvSpPr/>
          <p:nvPr/>
        </p:nvSpPr>
        <p:spPr>
          <a:xfrm>
            <a:off x="4854140" y="1412152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07294B2-6575-4435-9B55-F2FAE1ED6959}"/>
              </a:ext>
            </a:extLst>
          </p:cNvPr>
          <p:cNvSpPr/>
          <p:nvPr/>
        </p:nvSpPr>
        <p:spPr>
          <a:xfrm>
            <a:off x="4988914" y="3436576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A2DCBC-5584-4425-8397-E3BB59EDD847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1761126" y="1973403"/>
            <a:ext cx="479275" cy="58389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7966856-C7C6-48B0-82D1-68BB11765BE5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4550559" y="1973403"/>
            <a:ext cx="399876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5E6B871-507D-4C34-A31B-B523E9BAD5D5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15391" y="1973403"/>
            <a:ext cx="462139" cy="5206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6CCDEAA-E9F1-43D1-8EA6-D01F2732BA47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5550165" y="2958964"/>
            <a:ext cx="327365" cy="57390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BC4F35C4-FCFA-40C3-8522-60B41710C8DC}"/>
              </a:ext>
            </a:extLst>
          </p:cNvPr>
          <p:cNvSpPr/>
          <p:nvPr/>
        </p:nvSpPr>
        <p:spPr>
          <a:xfrm>
            <a:off x="7547277" y="3359082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0ED5976-BC41-4627-A685-C77D5032E91B}"/>
              </a:ext>
            </a:extLst>
          </p:cNvPr>
          <p:cNvSpPr/>
          <p:nvPr/>
        </p:nvSpPr>
        <p:spPr>
          <a:xfrm>
            <a:off x="9339204" y="3371178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C05700C-7ABD-4DDB-9472-C0DAD87E36B0}"/>
              </a:ext>
            </a:extLst>
          </p:cNvPr>
          <p:cNvSpPr/>
          <p:nvPr/>
        </p:nvSpPr>
        <p:spPr>
          <a:xfrm>
            <a:off x="8412109" y="2385617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0A39494-8035-4034-8046-64ADB3A7E8A0}"/>
              </a:ext>
            </a:extLst>
          </p:cNvPr>
          <p:cNvSpPr/>
          <p:nvPr/>
        </p:nvSpPr>
        <p:spPr>
          <a:xfrm>
            <a:off x="8546883" y="4410041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67A0919-9976-41E7-971E-8E7D25EC984B}"/>
              </a:ext>
            </a:extLst>
          </p:cNvPr>
          <p:cNvCxnSpPr>
            <a:cxnSpLocks/>
            <a:stCxn id="32" idx="3"/>
            <a:endCxn id="30" idx="7"/>
          </p:cNvCxnSpPr>
          <p:nvPr/>
        </p:nvCxnSpPr>
        <p:spPr>
          <a:xfrm flipH="1">
            <a:off x="8108528" y="2946868"/>
            <a:ext cx="399876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AC2D529-1D05-43F5-A188-C3EAE4E8C92F}"/>
              </a:ext>
            </a:extLst>
          </p:cNvPr>
          <p:cNvCxnSpPr>
            <a:cxnSpLocks/>
            <a:stCxn id="32" idx="5"/>
            <a:endCxn id="31" idx="1"/>
          </p:cNvCxnSpPr>
          <p:nvPr/>
        </p:nvCxnSpPr>
        <p:spPr>
          <a:xfrm>
            <a:off x="8973360" y="2946868"/>
            <a:ext cx="462139" cy="5206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803F731-717E-49F2-AE15-EFD2F0A02B7B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9108134" y="3932429"/>
            <a:ext cx="327365" cy="57390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CEEA0911-2650-437D-BB11-A695C121BDEE}"/>
              </a:ext>
            </a:extLst>
          </p:cNvPr>
          <p:cNvSpPr/>
          <p:nvPr/>
        </p:nvSpPr>
        <p:spPr>
          <a:xfrm>
            <a:off x="9339204" y="1412152"/>
            <a:ext cx="657546" cy="6575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7B0BDA2-D870-425B-9449-B204B3BD6F60}"/>
              </a:ext>
            </a:extLst>
          </p:cNvPr>
          <p:cNvCxnSpPr>
            <a:cxnSpLocks/>
            <a:stCxn id="37" idx="3"/>
            <a:endCxn id="32" idx="7"/>
          </p:cNvCxnSpPr>
          <p:nvPr/>
        </p:nvCxnSpPr>
        <p:spPr>
          <a:xfrm flipH="1">
            <a:off x="8973360" y="1973403"/>
            <a:ext cx="462139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9E5CEA-523B-4E9F-A567-3DF81A75D091}"/>
              </a:ext>
            </a:extLst>
          </p:cNvPr>
          <p:cNvSpPr txBox="1"/>
          <p:nvPr/>
        </p:nvSpPr>
        <p:spPr>
          <a:xfrm>
            <a:off x="2201009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①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2CCACE-BADC-4BF5-BF34-81E1E9CAA861}"/>
              </a:ext>
            </a:extLst>
          </p:cNvPr>
          <p:cNvSpPr txBox="1"/>
          <p:nvPr/>
        </p:nvSpPr>
        <p:spPr>
          <a:xfrm>
            <a:off x="4939283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②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34DECB0-CB61-4DF8-B38B-B50338957363}"/>
              </a:ext>
            </a:extLst>
          </p:cNvPr>
          <p:cNvSpPr txBox="1"/>
          <p:nvPr/>
        </p:nvSpPr>
        <p:spPr>
          <a:xfrm>
            <a:off x="8412109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7004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7A2ABF0-4FFA-411B-ACE3-C949D3A3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317286"/>
              </p:ext>
            </p:extLst>
          </p:nvPr>
        </p:nvGraphicFramePr>
        <p:xfrm>
          <a:off x="1448656" y="719666"/>
          <a:ext cx="370896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059">
                  <a:extLst>
                    <a:ext uri="{9D8B030D-6E8A-4147-A177-3AD203B41FA5}">
                      <a16:colId xmlns:a16="http://schemas.microsoft.com/office/drawing/2014/main" val="564395865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2715983248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1298264457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3062888615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892115791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334243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18310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1938194412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4DADB2D-9FBA-4F97-A158-DFF804187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87064"/>
              </p:ext>
            </p:extLst>
          </p:nvPr>
        </p:nvGraphicFramePr>
        <p:xfrm>
          <a:off x="1164178" y="2024484"/>
          <a:ext cx="420655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057">
                  <a:extLst>
                    <a:ext uri="{9D8B030D-6E8A-4147-A177-3AD203B41FA5}">
                      <a16:colId xmlns:a16="http://schemas.microsoft.com/office/drawing/2014/main" val="72671113"/>
                    </a:ext>
                  </a:extLst>
                </a:gridCol>
                <a:gridCol w="707494">
                  <a:extLst>
                    <a:ext uri="{9D8B030D-6E8A-4147-A177-3AD203B41FA5}">
                      <a16:colId xmlns:a16="http://schemas.microsoft.com/office/drawing/2014/main" val="20539243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377409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994922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198525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5185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nums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数组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18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81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8271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41405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3042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3640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87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F043079-1E94-48C1-9EF5-6861D9924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" t="13138" r="9792" b="16862"/>
          <a:stretch/>
        </p:blipFill>
        <p:spPr bwMode="auto">
          <a:xfrm>
            <a:off x="1092200" y="1041400"/>
            <a:ext cx="9906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BB5BA84-384E-4093-8210-FBE3F37B1786}"/>
              </a:ext>
            </a:extLst>
          </p:cNvPr>
          <p:cNvCxnSpPr>
            <a:cxnSpLocks/>
          </p:cNvCxnSpPr>
          <p:nvPr/>
        </p:nvCxnSpPr>
        <p:spPr>
          <a:xfrm flipV="1">
            <a:off x="2577900" y="3180082"/>
            <a:ext cx="541220" cy="822958"/>
          </a:xfrm>
          <a:prstGeom prst="line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736BCD2-A3A5-4E4A-84AE-01CC3A1F9A82}"/>
              </a:ext>
            </a:extLst>
          </p:cNvPr>
          <p:cNvCxnSpPr>
            <a:cxnSpLocks/>
          </p:cNvCxnSpPr>
          <p:nvPr/>
        </p:nvCxnSpPr>
        <p:spPr>
          <a:xfrm flipH="1" flipV="1">
            <a:off x="3426260" y="3190242"/>
            <a:ext cx="541220" cy="822957"/>
          </a:xfrm>
          <a:prstGeom prst="line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2831918C-130D-48C7-8FB9-8309D8DB3EC8}"/>
              </a:ext>
            </a:extLst>
          </p:cNvPr>
          <p:cNvSpPr/>
          <p:nvPr/>
        </p:nvSpPr>
        <p:spPr>
          <a:xfrm>
            <a:off x="2117357" y="3952607"/>
            <a:ext cx="568593" cy="56859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F0D5293-18F8-426E-BBEB-43DCACCC72F5}"/>
              </a:ext>
            </a:extLst>
          </p:cNvPr>
          <p:cNvSpPr/>
          <p:nvPr/>
        </p:nvSpPr>
        <p:spPr>
          <a:xfrm>
            <a:off x="3859430" y="3958957"/>
            <a:ext cx="568593" cy="56859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8DA414D-6879-43CD-899F-FDD8045177C9}"/>
              </a:ext>
            </a:extLst>
          </p:cNvPr>
          <p:cNvSpPr/>
          <p:nvPr/>
        </p:nvSpPr>
        <p:spPr>
          <a:xfrm>
            <a:off x="2982044" y="2672196"/>
            <a:ext cx="568593" cy="56859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542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314C2F-9773-465D-BC9E-16DC6D8EC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r="4357"/>
          <a:stretch/>
        </p:blipFill>
        <p:spPr>
          <a:xfrm>
            <a:off x="308225" y="-133386"/>
            <a:ext cx="5517222" cy="41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546DB2-FE97-42B8-AE9C-B2FC147BE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" r="6657"/>
          <a:stretch/>
        </p:blipFill>
        <p:spPr>
          <a:xfrm>
            <a:off x="6185044" y="-133386"/>
            <a:ext cx="5439658" cy="41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97DB92-CF94-45EF-BFC3-6A52F0D20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395" y="4006614"/>
            <a:ext cx="5823249" cy="41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02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8CCC88-0956-46F0-8447-18E9020B985E}"/>
              </a:ext>
            </a:extLst>
          </p:cNvPr>
          <p:cNvSpPr txBox="1"/>
          <p:nvPr/>
        </p:nvSpPr>
        <p:spPr>
          <a:xfrm>
            <a:off x="6399107" y="1628800"/>
            <a:ext cx="7140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latin typeface="Consolas" panose="020B0609020204030204" pitchFamily="49" charset="0"/>
              </a:rPr>
              <a:t>ListNode</a:t>
            </a:r>
            <a:r>
              <a:rPr lang="en-US" altLang="zh-CN" dirty="0">
                <a:latin typeface="Consolas" panose="020B0609020204030204" pitchFamily="49" charset="0"/>
              </a:rPr>
              <a:t>* </a:t>
            </a:r>
            <a:r>
              <a:rPr lang="en-US" altLang="zh-CN" dirty="0" err="1">
                <a:latin typeface="Consolas" panose="020B0609020204030204" pitchFamily="49" charset="0"/>
              </a:rPr>
              <a:t>mergeKLists</a:t>
            </a:r>
            <a:r>
              <a:rPr lang="en-US" altLang="zh-CN" dirty="0">
                <a:latin typeface="Consolas" panose="020B0609020204030204" pitchFamily="49" charset="0"/>
              </a:rPr>
              <a:t>(vector&lt;</a:t>
            </a:r>
            <a:r>
              <a:rPr lang="en-US" altLang="zh-CN" dirty="0" err="1">
                <a:latin typeface="Consolas" panose="020B0609020204030204" pitchFamily="49" charset="0"/>
              </a:rPr>
              <a:t>ListNode</a:t>
            </a:r>
            <a:r>
              <a:rPr lang="en-US" altLang="zh-CN" dirty="0">
                <a:latin typeface="Consolas" panose="020B0609020204030204" pitchFamily="49" charset="0"/>
              </a:rPr>
              <a:t>*&gt;&amp; lists)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if (</a:t>
            </a:r>
            <a:r>
              <a:rPr lang="en-US" altLang="zh-CN" dirty="0" err="1">
                <a:latin typeface="Consolas" panose="020B0609020204030204" pitchFamily="49" charset="0"/>
              </a:rPr>
              <a:t>lists.empty</a:t>
            </a:r>
            <a:r>
              <a:rPr lang="en-US" altLang="zh-CN" dirty="0">
                <a:latin typeface="Consolas" panose="020B0609020204030204" pitchFamily="49" charset="0"/>
              </a:rPr>
              <a:t>()) return NULL;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</a:t>
            </a:r>
            <a:r>
              <a:rPr lang="en-US" altLang="zh-CN" dirty="0" err="1">
                <a:latin typeface="Consolas" panose="020B0609020204030204" pitchFamily="49" charset="0"/>
              </a:rPr>
              <a:t>sz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lists.size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for (int step=1; step&lt;</a:t>
            </a:r>
            <a:r>
              <a:rPr lang="en-US" altLang="zh-CN" dirty="0" err="1">
                <a:latin typeface="Consolas" panose="020B0609020204030204" pitchFamily="49" charset="0"/>
              </a:rPr>
              <a:t>sz</a:t>
            </a:r>
            <a:r>
              <a:rPr lang="en-US" altLang="zh-CN" dirty="0">
                <a:latin typeface="Consolas" panose="020B0609020204030204" pitchFamily="49" charset="0"/>
              </a:rPr>
              <a:t>; step*=2)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=step;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latin typeface="Consolas" panose="020B0609020204030204" pitchFamily="49" charset="0"/>
              </a:rPr>
              <a:t>sz</a:t>
            </a:r>
            <a:r>
              <a:rPr lang="en-US" altLang="zh-CN" dirty="0">
                <a:latin typeface="Consolas" panose="020B0609020204030204" pitchFamily="49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+=2*step)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    lists[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-step] = </a:t>
            </a:r>
            <a:r>
              <a:rPr lang="en-US" altLang="zh-CN" dirty="0" err="1">
                <a:latin typeface="Consolas" panose="020B0609020204030204" pitchFamily="49" charset="0"/>
              </a:rPr>
              <a:t>mergeTwoLists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                       lists[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-step], lists[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    lists[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 = NULL;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return lists[0];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36037C-6411-4866-8DB5-D90FBB07D3ED}"/>
              </a:ext>
            </a:extLst>
          </p:cNvPr>
          <p:cNvSpPr/>
          <p:nvPr/>
        </p:nvSpPr>
        <p:spPr>
          <a:xfrm>
            <a:off x="2434117" y="1772252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F03458E-63B4-4FB0-82C5-E7592AE36E5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855590" y="1939741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95BC0D1-F8BA-4962-80C3-B217191914CC}"/>
              </a:ext>
            </a:extLst>
          </p:cNvPr>
          <p:cNvSpPr/>
          <p:nvPr/>
        </p:nvSpPr>
        <p:spPr>
          <a:xfrm>
            <a:off x="3306184" y="1772252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2A00A4-0E4E-4023-BE38-52B0C458BE23}"/>
              </a:ext>
            </a:extLst>
          </p:cNvPr>
          <p:cNvSpPr/>
          <p:nvPr/>
        </p:nvSpPr>
        <p:spPr>
          <a:xfrm>
            <a:off x="4174697" y="1772252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DA9702C-97CF-4619-9D13-484C296D201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27657" y="1939741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8A41C3A-FF90-45B2-B3EC-C7591BA41394}"/>
              </a:ext>
            </a:extLst>
          </p:cNvPr>
          <p:cNvSpPr/>
          <p:nvPr/>
        </p:nvSpPr>
        <p:spPr>
          <a:xfrm>
            <a:off x="2430563" y="237134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D0BEB5-425B-4D36-8041-EF4464388CD8}"/>
              </a:ext>
            </a:extLst>
          </p:cNvPr>
          <p:cNvSpPr/>
          <p:nvPr/>
        </p:nvSpPr>
        <p:spPr>
          <a:xfrm>
            <a:off x="3299076" y="237134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E0F2C0-BB0B-470B-9B6C-5D843DD1B469}"/>
              </a:ext>
            </a:extLst>
          </p:cNvPr>
          <p:cNvSpPr/>
          <p:nvPr/>
        </p:nvSpPr>
        <p:spPr>
          <a:xfrm>
            <a:off x="4167589" y="237134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052CE0-7281-407C-88C2-AC778E3490E3}"/>
              </a:ext>
            </a:extLst>
          </p:cNvPr>
          <p:cNvSpPr/>
          <p:nvPr/>
        </p:nvSpPr>
        <p:spPr>
          <a:xfrm>
            <a:off x="5036102" y="237134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0D1659A-3A3A-4530-8E62-509C04BC004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852036" y="253883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22E930A-3DD4-4E74-BA91-543B93FBD32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20549" y="253883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D9EA103-BCD8-4251-8F09-B33FC927F36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589062" y="253883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CFDD5DFD-E280-4738-8211-812EACB005A6}"/>
              </a:ext>
            </a:extLst>
          </p:cNvPr>
          <p:cNvSpPr/>
          <p:nvPr/>
        </p:nvSpPr>
        <p:spPr>
          <a:xfrm>
            <a:off x="2430563" y="2970426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456B764-AD29-463A-8DE6-3C5F596EDC39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852036" y="3137915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93D7E70-F730-4C2E-B75A-14C44015CFF5}"/>
              </a:ext>
            </a:extLst>
          </p:cNvPr>
          <p:cNvSpPr/>
          <p:nvPr/>
        </p:nvSpPr>
        <p:spPr>
          <a:xfrm>
            <a:off x="3302630" y="2970426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734345-CC79-4FB5-ABAC-B8172198C4CC}"/>
              </a:ext>
            </a:extLst>
          </p:cNvPr>
          <p:cNvSpPr/>
          <p:nvPr/>
        </p:nvSpPr>
        <p:spPr>
          <a:xfrm>
            <a:off x="4171143" y="2970426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0B9473F-18AD-49FF-88A5-ED7002811A3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3724103" y="3137915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BBE136AA-B79C-4B8E-A8FB-54D5E9981613}"/>
              </a:ext>
            </a:extLst>
          </p:cNvPr>
          <p:cNvSpPr/>
          <p:nvPr/>
        </p:nvSpPr>
        <p:spPr>
          <a:xfrm>
            <a:off x="2430563" y="356951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3DFE21C-00C6-4B1B-A178-83BE70FD60D1}"/>
              </a:ext>
            </a:extLst>
          </p:cNvPr>
          <p:cNvSpPr/>
          <p:nvPr/>
        </p:nvSpPr>
        <p:spPr>
          <a:xfrm>
            <a:off x="3299076" y="356951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57A1D13-006C-4072-8A78-040E28F3CDCE}"/>
              </a:ext>
            </a:extLst>
          </p:cNvPr>
          <p:cNvSpPr/>
          <p:nvPr/>
        </p:nvSpPr>
        <p:spPr>
          <a:xfrm>
            <a:off x="4167589" y="356951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366BBD7-4C80-4D9D-B043-AE73D7E8242E}"/>
              </a:ext>
            </a:extLst>
          </p:cNvPr>
          <p:cNvSpPr/>
          <p:nvPr/>
        </p:nvSpPr>
        <p:spPr>
          <a:xfrm>
            <a:off x="5036102" y="3569511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A3A70B8-A5C8-4121-A30B-50F99AB28DC0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2852036" y="373700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FA438059-1D45-4DDE-80EE-1781D7DB0361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720549" y="373700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5C08BE9-5888-4D79-ACB6-8342FEBF6BAB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4589062" y="3737000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064F8D26-7D5E-4083-8CAF-5458961E07C8}"/>
              </a:ext>
            </a:extLst>
          </p:cNvPr>
          <p:cNvSpPr/>
          <p:nvPr/>
        </p:nvSpPr>
        <p:spPr>
          <a:xfrm>
            <a:off x="2430563" y="4293749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B00B9E7-5961-41C0-BF1E-1BC465D7D22F}"/>
              </a:ext>
            </a:extLst>
          </p:cNvPr>
          <p:cNvSpPr/>
          <p:nvPr/>
        </p:nvSpPr>
        <p:spPr>
          <a:xfrm>
            <a:off x="3299076" y="4293749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69891E4-BB79-413E-8662-660C67B1D472}"/>
              </a:ext>
            </a:extLst>
          </p:cNvPr>
          <p:cNvSpPr/>
          <p:nvPr/>
        </p:nvSpPr>
        <p:spPr>
          <a:xfrm>
            <a:off x="4167589" y="4293749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8DC72F4-C1C8-4D59-8E16-58709DCE7156}"/>
              </a:ext>
            </a:extLst>
          </p:cNvPr>
          <p:cNvSpPr/>
          <p:nvPr/>
        </p:nvSpPr>
        <p:spPr>
          <a:xfrm>
            <a:off x="5036102" y="4293749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4607DBE-9230-4F13-9F92-78ABCE3D7CA7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2852036" y="446123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835C7DEE-E0CC-4BFD-A2B0-2444E2174807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3720549" y="446123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4646536-5AB3-431E-857B-5D9EC0497021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4589062" y="4461238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06EC32E-114B-4FC6-B75E-2B2EDBDDB4E5}"/>
              </a:ext>
            </a:extLst>
          </p:cNvPr>
          <p:cNvSpPr txBox="1"/>
          <p:nvPr/>
        </p:nvSpPr>
        <p:spPr>
          <a:xfrm>
            <a:off x="2018383" y="17722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69F04E1-6963-48B8-9ED6-0D521DF6F15A}"/>
              </a:ext>
            </a:extLst>
          </p:cNvPr>
          <p:cNvSpPr txBox="1"/>
          <p:nvPr/>
        </p:nvSpPr>
        <p:spPr>
          <a:xfrm>
            <a:off x="2024795" y="23541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D0B275B-F6A1-4415-93DC-7BE836050787}"/>
              </a:ext>
            </a:extLst>
          </p:cNvPr>
          <p:cNvSpPr txBox="1"/>
          <p:nvPr/>
        </p:nvSpPr>
        <p:spPr>
          <a:xfrm>
            <a:off x="2024795" y="29532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1F0AE5F-94A0-48AF-A270-E4BA20635A70}"/>
              </a:ext>
            </a:extLst>
          </p:cNvPr>
          <p:cNvSpPr txBox="1"/>
          <p:nvPr/>
        </p:nvSpPr>
        <p:spPr>
          <a:xfrm>
            <a:off x="2025130" y="35523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25535BA-D97D-4805-A209-14F21F5E7729}"/>
              </a:ext>
            </a:extLst>
          </p:cNvPr>
          <p:cNvSpPr txBox="1"/>
          <p:nvPr/>
        </p:nvSpPr>
        <p:spPr>
          <a:xfrm>
            <a:off x="2030545" y="42765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86ADE71-E51C-4824-9C8A-E1E5D0A12B27}"/>
              </a:ext>
            </a:extLst>
          </p:cNvPr>
          <p:cNvSpPr/>
          <p:nvPr/>
        </p:nvSpPr>
        <p:spPr>
          <a:xfrm>
            <a:off x="2024796" y="1664368"/>
            <a:ext cx="3543152" cy="1138530"/>
          </a:xfrm>
          <a:prstGeom prst="rect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3778F1FB-4DB2-4E1D-A348-2DAE36AE3214}"/>
              </a:ext>
            </a:extLst>
          </p:cNvPr>
          <p:cNvSpPr/>
          <p:nvPr/>
        </p:nvSpPr>
        <p:spPr>
          <a:xfrm>
            <a:off x="2024796" y="2902858"/>
            <a:ext cx="3543152" cy="1138530"/>
          </a:xfrm>
          <a:prstGeom prst="rect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21AFCFA-1B6B-4687-9823-477FD47900DA}"/>
              </a:ext>
            </a:extLst>
          </p:cNvPr>
          <p:cNvSpPr txBox="1"/>
          <p:nvPr/>
        </p:nvSpPr>
        <p:spPr>
          <a:xfrm>
            <a:off x="1483664" y="20769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lang="zh-CN" altLang="en-US" dirty="0" err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8E7C763-08B0-44A8-867F-DD58387B1FC1}"/>
              </a:ext>
            </a:extLst>
          </p:cNvPr>
          <p:cNvSpPr txBox="1"/>
          <p:nvPr/>
        </p:nvSpPr>
        <p:spPr>
          <a:xfrm>
            <a:off x="1485506" y="32760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lang="zh-CN" altLang="en-US" dirty="0" err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A0AAB0-B539-4077-B886-A43ADC204282}"/>
              </a:ext>
            </a:extLst>
          </p:cNvPr>
          <p:cNvSpPr/>
          <p:nvPr/>
        </p:nvSpPr>
        <p:spPr>
          <a:xfrm>
            <a:off x="1515414" y="2832698"/>
            <a:ext cx="4258854" cy="569324"/>
          </a:xfrm>
          <a:prstGeom prst="rect">
            <a:avLst/>
          </a:prstGeom>
          <a:noFill/>
          <a:ln>
            <a:solidFill>
              <a:srgbClr val="00B05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047F686-5A0C-4D47-A58B-21E1B93F787C}"/>
              </a:ext>
            </a:extLst>
          </p:cNvPr>
          <p:cNvSpPr txBox="1"/>
          <p:nvPr/>
        </p:nvSpPr>
        <p:spPr>
          <a:xfrm>
            <a:off x="991507" y="23369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FD6C84D8-6B27-4BE0-B125-C462A1C72C69}"/>
              </a:ext>
            </a:extLst>
          </p:cNvPr>
          <p:cNvSpPr/>
          <p:nvPr/>
        </p:nvSpPr>
        <p:spPr>
          <a:xfrm>
            <a:off x="1099915" y="1676231"/>
            <a:ext cx="4852152" cy="55740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0D722C3-34ED-453E-8F81-924B1229ABE2}"/>
              </a:ext>
            </a:extLst>
          </p:cNvPr>
          <p:cNvSpPr txBox="1"/>
          <p:nvPr/>
        </p:nvSpPr>
        <p:spPr>
          <a:xfrm>
            <a:off x="492099" y="30326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63CBB7A-8F11-412C-897D-FDDADB4CD152}"/>
              </a:ext>
            </a:extLst>
          </p:cNvPr>
          <p:cNvSpPr/>
          <p:nvPr/>
        </p:nvSpPr>
        <p:spPr>
          <a:xfrm>
            <a:off x="1515413" y="1664309"/>
            <a:ext cx="4258854" cy="569324"/>
          </a:xfrm>
          <a:prstGeom prst="rect">
            <a:avLst/>
          </a:prstGeom>
          <a:noFill/>
          <a:ln>
            <a:solidFill>
              <a:srgbClr val="00B05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948DB8A-2C23-4D7C-97E8-AF8DAE3C0078}"/>
              </a:ext>
            </a:extLst>
          </p:cNvPr>
          <p:cNvSpPr/>
          <p:nvPr/>
        </p:nvSpPr>
        <p:spPr>
          <a:xfrm>
            <a:off x="1099915" y="4165460"/>
            <a:ext cx="4852152" cy="55740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8" name="右大括号 87">
            <a:extLst>
              <a:ext uri="{FF2B5EF4-FFF2-40B4-BE49-F238E27FC236}">
                <a16:creationId xmlns:a16="http://schemas.microsoft.com/office/drawing/2014/main" id="{60DE1D9C-4160-405C-96F2-CD2E771FB379}"/>
              </a:ext>
            </a:extLst>
          </p:cNvPr>
          <p:cNvSpPr/>
          <p:nvPr/>
        </p:nvSpPr>
        <p:spPr>
          <a:xfrm flipH="1">
            <a:off x="964311" y="1935685"/>
            <a:ext cx="62573" cy="2525553"/>
          </a:xfrm>
          <a:prstGeom prst="rightBrace">
            <a:avLst/>
          </a:prstGeom>
          <a:ln w="1905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右大括号 88">
            <a:extLst>
              <a:ext uri="{FF2B5EF4-FFF2-40B4-BE49-F238E27FC236}">
                <a16:creationId xmlns:a16="http://schemas.microsoft.com/office/drawing/2014/main" id="{AF1A5A02-337A-40B9-A161-728905E62AE0}"/>
              </a:ext>
            </a:extLst>
          </p:cNvPr>
          <p:cNvSpPr/>
          <p:nvPr/>
        </p:nvSpPr>
        <p:spPr>
          <a:xfrm flipH="1">
            <a:off x="1430383" y="1948971"/>
            <a:ext cx="57888" cy="1138531"/>
          </a:xfrm>
          <a:prstGeom prst="rightBrace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右大括号 89">
            <a:extLst>
              <a:ext uri="{FF2B5EF4-FFF2-40B4-BE49-F238E27FC236}">
                <a16:creationId xmlns:a16="http://schemas.microsoft.com/office/drawing/2014/main" id="{268FB1FF-91EA-48EE-B2C2-32E91202F1C7}"/>
              </a:ext>
            </a:extLst>
          </p:cNvPr>
          <p:cNvSpPr/>
          <p:nvPr/>
        </p:nvSpPr>
        <p:spPr>
          <a:xfrm flipH="1">
            <a:off x="1915619" y="1956918"/>
            <a:ext cx="85958" cy="603145"/>
          </a:xfrm>
          <a:prstGeom prst="rightBrace">
            <a:avLst/>
          </a:prstGeom>
          <a:ln w="19050">
            <a:solidFill>
              <a:srgbClr val="00B0F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右大括号 90">
            <a:extLst>
              <a:ext uri="{FF2B5EF4-FFF2-40B4-BE49-F238E27FC236}">
                <a16:creationId xmlns:a16="http://schemas.microsoft.com/office/drawing/2014/main" id="{266136AA-0168-45E8-B0D2-1719BA32A74E}"/>
              </a:ext>
            </a:extLst>
          </p:cNvPr>
          <p:cNvSpPr/>
          <p:nvPr/>
        </p:nvSpPr>
        <p:spPr>
          <a:xfrm flipH="1">
            <a:off x="1911395" y="3159128"/>
            <a:ext cx="85958" cy="603145"/>
          </a:xfrm>
          <a:prstGeom prst="rightBrace">
            <a:avLst/>
          </a:prstGeom>
          <a:ln w="19050">
            <a:solidFill>
              <a:srgbClr val="00B0F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01486F7C-7623-4143-9245-D91E7579C28A}"/>
              </a:ext>
            </a:extLst>
          </p:cNvPr>
          <p:cNvSpPr txBox="1"/>
          <p:nvPr/>
        </p:nvSpPr>
        <p:spPr>
          <a:xfrm>
            <a:off x="1549438" y="1192032"/>
            <a:ext cx="3000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F05131DE-D62D-41F8-A984-ED21A4E1F44F}"/>
              </a:ext>
            </a:extLst>
          </p:cNvPr>
          <p:cNvSpPr txBox="1"/>
          <p:nvPr/>
        </p:nvSpPr>
        <p:spPr>
          <a:xfrm>
            <a:off x="1099915" y="1192032"/>
            <a:ext cx="3000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AAE3400-378E-4BBD-B6B5-8E941664BFB9}"/>
              </a:ext>
            </a:extLst>
          </p:cNvPr>
          <p:cNvSpPr txBox="1"/>
          <p:nvPr/>
        </p:nvSpPr>
        <p:spPr>
          <a:xfrm>
            <a:off x="549807" y="1192032"/>
            <a:ext cx="30008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42D2506-E670-4293-B697-4CD41798C7F2}"/>
              </a:ext>
            </a:extLst>
          </p:cNvPr>
          <p:cNvSpPr txBox="1"/>
          <p:nvPr/>
        </p:nvSpPr>
        <p:spPr>
          <a:xfrm>
            <a:off x="934782" y="772337"/>
            <a:ext cx="5565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endParaRPr lang="zh-CN" alt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2417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0DA5549D-B17F-4119-A243-4F4D02D2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1663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4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59139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noStrike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no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2305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D2AFCC1-4280-4B44-A6DB-04EF8B1C9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578D96-7517-4592-8D8F-0D47F2FD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26" y="1300749"/>
            <a:ext cx="7719594" cy="4479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6A2574-7966-4119-AF71-D02B7A94F3CF}"/>
              </a:ext>
            </a:extLst>
          </p:cNvPr>
          <p:cNvSpPr txBox="1"/>
          <p:nvPr/>
        </p:nvSpPr>
        <p:spPr>
          <a:xfrm>
            <a:off x="2552870" y="1846003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1, (-∞,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C450A6-264D-4CE5-95A9-F57B2CB0385B}"/>
              </a:ext>
            </a:extLst>
          </p:cNvPr>
          <p:cNvSpPr txBox="1"/>
          <p:nvPr/>
        </p:nvSpPr>
        <p:spPr>
          <a:xfrm>
            <a:off x="5373347" y="18460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(8,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0660CB-DF3F-44FD-80F5-08EA1482CC67}"/>
              </a:ext>
            </a:extLst>
          </p:cNvPr>
          <p:cNvSpPr txBox="1"/>
          <p:nvPr/>
        </p:nvSpPr>
        <p:spPr>
          <a:xfrm>
            <a:off x="996790" y="312432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2, (-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5)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1616C6-ABF8-408D-AA8B-F23A40AF7947}"/>
              </a:ext>
            </a:extLst>
          </p:cNvPr>
          <p:cNvSpPr txBox="1"/>
          <p:nvPr/>
        </p:nvSpPr>
        <p:spPr>
          <a:xfrm>
            <a:off x="3336360" y="312432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(5,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3F3587-3D18-47BF-8FF6-4617B5CADFBB}"/>
              </a:ext>
            </a:extLst>
          </p:cNvPr>
          <p:cNvSpPr txBox="1"/>
          <p:nvPr/>
        </p:nvSpPr>
        <p:spPr>
          <a:xfrm>
            <a:off x="6771487" y="3124326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(10,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31956B-5D8C-4B72-994C-29467F344CB1}"/>
              </a:ext>
            </a:extLst>
          </p:cNvPr>
          <p:cNvSpPr txBox="1"/>
          <p:nvPr/>
        </p:nvSpPr>
        <p:spPr>
          <a:xfrm>
            <a:off x="3845223" y="955508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0, (-∞, +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3045EDB7-798B-4CE3-A8B1-CA21BDFCB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83152"/>
              </p:ext>
            </p:extLst>
          </p:nvPr>
        </p:nvGraphicFramePr>
        <p:xfrm>
          <a:off x="6771487" y="904509"/>
          <a:ext cx="509080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58">
                  <a:extLst>
                    <a:ext uri="{9D8B030D-6E8A-4147-A177-3AD203B41FA5}">
                      <a16:colId xmlns:a16="http://schemas.microsoft.com/office/drawing/2014/main" val="23090011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128878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idx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2BBB243-8105-4450-A2CA-3D10AE46929A}"/>
              </a:ext>
            </a:extLst>
          </p:cNvPr>
          <p:cNvSpPr txBox="1"/>
          <p:nvPr/>
        </p:nvSpPr>
        <p:spPr>
          <a:xfrm>
            <a:off x="60708" y="4336857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(-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1)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61FBBB-5821-471A-AF6A-597F57B14946}"/>
              </a:ext>
            </a:extLst>
          </p:cNvPr>
          <p:cNvSpPr txBox="1"/>
          <p:nvPr/>
        </p:nvSpPr>
        <p:spPr>
          <a:xfrm>
            <a:off x="1912454" y="422144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(1, 5)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0185F4-DEE2-4FF2-B844-0ECD2384899B}"/>
              </a:ext>
            </a:extLst>
          </p:cNvPr>
          <p:cNvSpPr txBox="1"/>
          <p:nvPr/>
        </p:nvSpPr>
        <p:spPr>
          <a:xfrm>
            <a:off x="2493475" y="452843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(5, 7)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ACA70F-2367-4E32-BA08-34BC2B0A174A}"/>
              </a:ext>
            </a:extLst>
          </p:cNvPr>
          <p:cNvSpPr txBox="1"/>
          <p:nvPr/>
        </p:nvSpPr>
        <p:spPr>
          <a:xfrm>
            <a:off x="4179929" y="432455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(7, 8)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6A945B-2E75-469C-B8C1-CD644F666D93}"/>
              </a:ext>
            </a:extLst>
          </p:cNvPr>
          <p:cNvSpPr txBox="1"/>
          <p:nvPr/>
        </p:nvSpPr>
        <p:spPr>
          <a:xfrm>
            <a:off x="4755087" y="312432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(8, 10)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021413-6953-43B4-84BC-66AF5408EADA}"/>
              </a:ext>
            </a:extLst>
          </p:cNvPr>
          <p:cNvSpPr txBox="1"/>
          <p:nvPr/>
        </p:nvSpPr>
        <p:spPr>
          <a:xfrm>
            <a:off x="5492972" y="433685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6, (10, 12)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03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7BE745F4-3313-436E-96D1-2F217E7A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19229"/>
              </p:ext>
            </p:extLst>
          </p:nvPr>
        </p:nvGraphicFramePr>
        <p:xfrm>
          <a:off x="2757984" y="420726"/>
          <a:ext cx="311682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470">
                  <a:extLst>
                    <a:ext uri="{9D8B030D-6E8A-4147-A177-3AD203B41FA5}">
                      <a16:colId xmlns:a16="http://schemas.microsoft.com/office/drawing/2014/main" val="97328264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559129"/>
                  </a:ext>
                </a:extLst>
              </a:tr>
            </a:tbl>
          </a:graphicData>
        </a:graphic>
      </p:graphicFrame>
      <p:graphicFrame>
        <p:nvGraphicFramePr>
          <p:cNvPr id="6" name="表格 13">
            <a:extLst>
              <a:ext uri="{FF2B5EF4-FFF2-40B4-BE49-F238E27FC236}">
                <a16:creationId xmlns:a16="http://schemas.microsoft.com/office/drawing/2014/main" id="{B9E557B3-AEAF-422C-AAFC-DEDC0536B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87588"/>
              </p:ext>
            </p:extLst>
          </p:nvPr>
        </p:nvGraphicFramePr>
        <p:xfrm>
          <a:off x="6157645" y="408500"/>
          <a:ext cx="3869936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742">
                  <a:extLst>
                    <a:ext uri="{9D8B030D-6E8A-4147-A177-3AD203B41FA5}">
                      <a16:colId xmlns:a16="http://schemas.microsoft.com/office/drawing/2014/main" val="1407827573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99998615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67753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8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3723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009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854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31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03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3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363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2369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FDDBD0D-3709-4739-ABCE-10BCBD87ABEC}"/>
              </a:ext>
            </a:extLst>
          </p:cNvPr>
          <p:cNvSpPr txBox="1"/>
          <p:nvPr/>
        </p:nvSpPr>
        <p:spPr>
          <a:xfrm>
            <a:off x="10310422" y="1207714"/>
            <a:ext cx="42297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while (b1&lt;=e1 &amp;&amp; b2&lt;=e2)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if (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[b1] &lt;=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else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inv_cnt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+= ((e1+1)-b1); 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(b1&lt;=e1)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(b2&lt;=e2)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</p:txBody>
      </p:sp>
      <p:graphicFrame>
        <p:nvGraphicFramePr>
          <p:cNvPr id="7" name="表格 13">
            <a:extLst>
              <a:ext uri="{FF2B5EF4-FFF2-40B4-BE49-F238E27FC236}">
                <a16:creationId xmlns:a16="http://schemas.microsoft.com/office/drawing/2014/main" id="{06123F7F-0084-40AD-9D6A-1F5F43D0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53571"/>
              </p:ext>
            </p:extLst>
          </p:nvPr>
        </p:nvGraphicFramePr>
        <p:xfrm>
          <a:off x="-1506321" y="408500"/>
          <a:ext cx="3899042" cy="4767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94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486253883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3445787924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831187393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967615313"/>
                    </a:ext>
                  </a:extLst>
                </a:gridCol>
              </a:tblGrid>
              <a:tr h="37379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[b1]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[b2]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2391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1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39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EC68AFC-EB0D-4752-8ACD-A4DBFB832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39316"/>
              </p:ext>
            </p:extLst>
          </p:nvPr>
        </p:nvGraphicFramePr>
        <p:xfrm>
          <a:off x="2440733" y="315584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26E31F45-6D77-4ECE-B1C7-A33A2E160370}"/>
              </a:ext>
            </a:extLst>
          </p:cNvPr>
          <p:cNvGrpSpPr/>
          <p:nvPr/>
        </p:nvGrpSpPr>
        <p:grpSpPr>
          <a:xfrm>
            <a:off x="3530599" y="3653285"/>
            <a:ext cx="677333" cy="610880"/>
            <a:chOff x="4732865" y="3593626"/>
            <a:chExt cx="677333" cy="610880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44B5BA8-697F-4706-95E8-CC28B848F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7F062BB-D34A-4F30-A5F5-AF944F32A34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D7DC05D-CDAF-4C4F-969B-351031BE4705}"/>
              </a:ext>
            </a:extLst>
          </p:cNvPr>
          <p:cNvGrpSpPr/>
          <p:nvPr/>
        </p:nvGrpSpPr>
        <p:grpSpPr>
          <a:xfrm>
            <a:off x="3725336" y="2478215"/>
            <a:ext cx="1100667" cy="627024"/>
            <a:chOff x="4521198" y="2503416"/>
            <a:chExt cx="1100667" cy="62702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64DCE27-D1FF-4866-8DB6-A09985BA0D19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812DE14-AF01-4B17-8942-25169222DB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CA6E56-6A9B-4BED-BDBF-3F92912FC42C}"/>
              </a:ext>
            </a:extLst>
          </p:cNvPr>
          <p:cNvGrpSpPr/>
          <p:nvPr/>
        </p:nvGrpSpPr>
        <p:grpSpPr>
          <a:xfrm>
            <a:off x="2500002" y="2475370"/>
            <a:ext cx="1100667" cy="627024"/>
            <a:chOff x="2904065" y="2499103"/>
            <a:chExt cx="1100667" cy="62702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0AC065-0868-4B7A-98C2-C617CCB0C178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AFA18F-1DDA-4CB9-BADF-03C52851DEC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BA95CF2C-BF04-441F-BD61-515A06490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25982"/>
              </p:ext>
            </p:extLst>
          </p:nvPr>
        </p:nvGraphicFramePr>
        <p:xfrm>
          <a:off x="2440733" y="8141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3AAC0558-9506-4074-9C0C-E9AF3488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08580"/>
              </p:ext>
            </p:extLst>
          </p:nvPr>
        </p:nvGraphicFramePr>
        <p:xfrm>
          <a:off x="2440733" y="168768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7" name="表格 4">
            <a:extLst>
              <a:ext uri="{FF2B5EF4-FFF2-40B4-BE49-F238E27FC236}">
                <a16:creationId xmlns:a16="http://schemas.microsoft.com/office/drawing/2014/main" id="{51AE77FB-916F-4DA8-882C-B8AF2A44F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61404"/>
              </p:ext>
            </p:extLst>
          </p:nvPr>
        </p:nvGraphicFramePr>
        <p:xfrm>
          <a:off x="2440733" y="5236249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9850FA-2B0A-4AD1-8512-836DC34EBF30}"/>
              </a:ext>
            </a:extLst>
          </p:cNvPr>
          <p:cNvGrpSpPr/>
          <p:nvPr/>
        </p:nvGrpSpPr>
        <p:grpSpPr>
          <a:xfrm>
            <a:off x="3530599" y="5733693"/>
            <a:ext cx="677333" cy="610880"/>
            <a:chOff x="4732865" y="3593626"/>
            <a:chExt cx="677333" cy="610880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EBF400F-EE45-43E9-BD05-2C9DA04B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C10008-DF65-45C8-896F-E379AB5C4FA5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C5C99F9-42F4-4C4C-AF9D-EAF6970B838D}"/>
              </a:ext>
            </a:extLst>
          </p:cNvPr>
          <p:cNvGrpSpPr/>
          <p:nvPr/>
        </p:nvGrpSpPr>
        <p:grpSpPr>
          <a:xfrm>
            <a:off x="3725336" y="4558623"/>
            <a:ext cx="1100667" cy="627024"/>
            <a:chOff x="4521198" y="2503416"/>
            <a:chExt cx="1100667" cy="62702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8D2B2F6-2B7B-4CEC-835F-418BCD96A8D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6BF9F4A-195E-4AF3-AC52-21398D55D65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79A706E-CE95-49FA-B2B1-FC7108BEE114}"/>
              </a:ext>
            </a:extLst>
          </p:cNvPr>
          <p:cNvGrpSpPr/>
          <p:nvPr/>
        </p:nvGrpSpPr>
        <p:grpSpPr>
          <a:xfrm>
            <a:off x="2500002" y="4555778"/>
            <a:ext cx="1100667" cy="627024"/>
            <a:chOff x="2904065" y="2499103"/>
            <a:chExt cx="1100667" cy="62702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86FA398-58BB-4170-86A4-89AE6C5262CD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F64E493-855B-4A84-B579-08B8F741B19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873B14F-798E-40D5-8677-6B460061E5C5}"/>
              </a:ext>
            </a:extLst>
          </p:cNvPr>
          <p:cNvCxnSpPr/>
          <p:nvPr/>
        </p:nvCxnSpPr>
        <p:spPr>
          <a:xfrm>
            <a:off x="1176867" y="1439331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0C99F42-627D-4994-85C0-DE882BAF88CA}"/>
              </a:ext>
            </a:extLst>
          </p:cNvPr>
          <p:cNvCxnSpPr/>
          <p:nvPr/>
        </p:nvCxnSpPr>
        <p:spPr>
          <a:xfrm>
            <a:off x="1176867" y="234837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C663CF2-C62E-4E75-A3B8-29B8F56D47D8}"/>
              </a:ext>
            </a:extLst>
          </p:cNvPr>
          <p:cNvCxnSpPr/>
          <p:nvPr/>
        </p:nvCxnSpPr>
        <p:spPr>
          <a:xfrm>
            <a:off x="1236134" y="44541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56D79EF-1BA9-4A06-BB82-495FD0AAD2A4}"/>
              </a:ext>
            </a:extLst>
          </p:cNvPr>
          <p:cNvSpPr txBox="1"/>
          <p:nvPr/>
        </p:nvSpPr>
        <p:spPr>
          <a:xfrm>
            <a:off x="1456267" y="8326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6E93DAD-ED33-4AB1-97C6-D5213B9736C5}"/>
              </a:ext>
            </a:extLst>
          </p:cNvPr>
          <p:cNvSpPr txBox="1"/>
          <p:nvPr/>
        </p:nvSpPr>
        <p:spPr>
          <a:xfrm>
            <a:off x="1456267" y="1704067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78F0DE-8EC1-41FE-A60E-798155117697}"/>
              </a:ext>
            </a:extLst>
          </p:cNvPr>
          <p:cNvSpPr txBox="1"/>
          <p:nvPr/>
        </p:nvSpPr>
        <p:spPr>
          <a:xfrm>
            <a:off x="1456267" y="311706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DE36A2-BFEF-49F2-9D03-15C110415B31}"/>
              </a:ext>
            </a:extLst>
          </p:cNvPr>
          <p:cNvSpPr txBox="1"/>
          <p:nvPr/>
        </p:nvSpPr>
        <p:spPr>
          <a:xfrm>
            <a:off x="1456267" y="5233991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2A61E6D-D6D1-4DAC-AE8B-69A2E50CC28C}"/>
              </a:ext>
            </a:extLst>
          </p:cNvPr>
          <p:cNvCxnSpPr/>
          <p:nvPr/>
        </p:nvCxnSpPr>
        <p:spPr>
          <a:xfrm>
            <a:off x="1265768" y="65623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6" name="表格 4">
            <a:extLst>
              <a:ext uri="{FF2B5EF4-FFF2-40B4-BE49-F238E27FC236}">
                <a16:creationId xmlns:a16="http://schemas.microsoft.com/office/drawing/2014/main" id="{86505BB1-8386-4C3B-96FE-2CB873BBF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97181"/>
              </p:ext>
            </p:extLst>
          </p:nvPr>
        </p:nvGraphicFramePr>
        <p:xfrm>
          <a:off x="2440733" y="74535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704DCB-E354-4DB4-884B-D401688C516B}"/>
              </a:ext>
            </a:extLst>
          </p:cNvPr>
          <p:cNvGrpSpPr/>
          <p:nvPr/>
        </p:nvGrpSpPr>
        <p:grpSpPr>
          <a:xfrm>
            <a:off x="3518750" y="8003642"/>
            <a:ext cx="677333" cy="610880"/>
            <a:chOff x="4732865" y="3593626"/>
            <a:chExt cx="677333" cy="610880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9A0BA185-21F4-4E97-9B64-73B2B9292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23D7F1A-A24C-46F4-B7D4-2D4CB154842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C55660F-740B-48BB-A1E8-554FB948BB00}"/>
              </a:ext>
            </a:extLst>
          </p:cNvPr>
          <p:cNvGrpSpPr/>
          <p:nvPr/>
        </p:nvGrpSpPr>
        <p:grpSpPr>
          <a:xfrm>
            <a:off x="4157134" y="8968474"/>
            <a:ext cx="1100667" cy="627024"/>
            <a:chOff x="4521198" y="2503416"/>
            <a:chExt cx="1100667" cy="627024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ED8D7DE-D46B-4AAF-9E24-E0674979579F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start,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D16D4DF-196E-44A8-9058-A4B7A62F04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722C3D71-7E2E-464E-8D11-8FD324A7956C}"/>
              </a:ext>
            </a:extLst>
          </p:cNvPr>
          <p:cNvSpPr txBox="1"/>
          <p:nvPr/>
        </p:nvSpPr>
        <p:spPr>
          <a:xfrm>
            <a:off x="1456267" y="7451256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⑤</a:t>
            </a:r>
          </a:p>
        </p:txBody>
      </p:sp>
      <p:graphicFrame>
        <p:nvGraphicFramePr>
          <p:cNvPr id="67" name="表格 4">
            <a:extLst>
              <a:ext uri="{FF2B5EF4-FFF2-40B4-BE49-F238E27FC236}">
                <a16:creationId xmlns:a16="http://schemas.microsoft.com/office/drawing/2014/main" id="{8F2BE325-59D0-48D2-8594-63C833AC8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81569"/>
              </p:ext>
            </p:extLst>
          </p:nvPr>
        </p:nvGraphicFramePr>
        <p:xfrm>
          <a:off x="2440733" y="9660683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68" name="组合 67">
            <a:extLst>
              <a:ext uri="{FF2B5EF4-FFF2-40B4-BE49-F238E27FC236}">
                <a16:creationId xmlns:a16="http://schemas.microsoft.com/office/drawing/2014/main" id="{49E46A76-279B-4877-96C3-1DEC910E6C4D}"/>
              </a:ext>
            </a:extLst>
          </p:cNvPr>
          <p:cNvGrpSpPr/>
          <p:nvPr/>
        </p:nvGrpSpPr>
        <p:grpSpPr>
          <a:xfrm>
            <a:off x="3937002" y="10214951"/>
            <a:ext cx="677333" cy="610880"/>
            <a:chOff x="4732865" y="3593626"/>
            <a:chExt cx="677333" cy="610880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15BDEFFE-161C-464F-B1D1-58619B8E3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CF966C1-9172-4EE6-B844-EF4F134F52DE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32FE30A7-7BDA-4621-9368-2CC8B49581FC}"/>
              </a:ext>
            </a:extLst>
          </p:cNvPr>
          <p:cNvSpPr txBox="1"/>
          <p:nvPr/>
        </p:nvSpPr>
        <p:spPr>
          <a:xfrm>
            <a:off x="1456267" y="9658425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⑥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E8D50644-1B3C-4459-98C9-767B95E0C86E}"/>
              </a:ext>
            </a:extLst>
          </p:cNvPr>
          <p:cNvCxnSpPr/>
          <p:nvPr/>
        </p:nvCxnSpPr>
        <p:spPr>
          <a:xfrm>
            <a:off x="1265768" y="8797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1FCFD9A-1219-4AA8-BE6C-BA88A2AAAAA5}"/>
              </a:ext>
            </a:extLst>
          </p:cNvPr>
          <p:cNvGrpSpPr/>
          <p:nvPr/>
        </p:nvGrpSpPr>
        <p:grpSpPr>
          <a:xfrm>
            <a:off x="3725336" y="6767406"/>
            <a:ext cx="1100667" cy="627024"/>
            <a:chOff x="4521198" y="2503416"/>
            <a:chExt cx="1100667" cy="627024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4FB2C02-AFF8-4CD5-AFA2-17442C26E07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9AAD0EC-7594-4A12-BCAC-B8EE8A9C25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B6EADF3-6FA9-4A59-ABD0-90CA201D995E}"/>
              </a:ext>
            </a:extLst>
          </p:cNvPr>
          <p:cNvGrpSpPr/>
          <p:nvPr/>
        </p:nvGrpSpPr>
        <p:grpSpPr>
          <a:xfrm>
            <a:off x="4216403" y="11320562"/>
            <a:ext cx="1100667" cy="627024"/>
            <a:chOff x="4521198" y="2503416"/>
            <a:chExt cx="1100667" cy="62702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2DDAEF2-203F-4404-B9D6-1ADD7C3B6958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66E19DBD-075C-478E-A71F-7537CF4AF2D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2" name="表格 4">
            <a:extLst>
              <a:ext uri="{FF2B5EF4-FFF2-40B4-BE49-F238E27FC236}">
                <a16:creationId xmlns:a16="http://schemas.microsoft.com/office/drawing/2014/main" id="{9770A3B5-9BEF-47B6-803B-F118B509D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95504"/>
              </p:ext>
            </p:extLst>
          </p:nvPr>
        </p:nvGraphicFramePr>
        <p:xfrm>
          <a:off x="2500002" y="1201277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8B3E04E7-2423-4D49-A16D-E56F1E0B76C2}"/>
              </a:ext>
            </a:extLst>
          </p:cNvPr>
          <p:cNvGrpSpPr/>
          <p:nvPr/>
        </p:nvGrpSpPr>
        <p:grpSpPr>
          <a:xfrm>
            <a:off x="4826003" y="12474196"/>
            <a:ext cx="677333" cy="610880"/>
            <a:chOff x="4732865" y="3593626"/>
            <a:chExt cx="677333" cy="610880"/>
          </a:xfrm>
        </p:grpSpPr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F7B0580-D9A8-40D1-9AB5-0DA818DB9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173EDE-DF91-49DB-AB05-247CCC196C3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646D3D8-DB0E-48AE-9611-4325DA33C263}"/>
              </a:ext>
            </a:extLst>
          </p:cNvPr>
          <p:cNvGrpSpPr/>
          <p:nvPr/>
        </p:nvGrpSpPr>
        <p:grpSpPr>
          <a:xfrm>
            <a:off x="4995333" y="11327341"/>
            <a:ext cx="1100667" cy="627024"/>
            <a:chOff x="4521198" y="2503416"/>
            <a:chExt cx="1100667" cy="627024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7761CCC-87D1-4643-99E0-2811C70A6C6E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7E0439C-840C-4088-A33B-F60E7761A4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D97C3DA7-EEEA-4826-82BE-7E4AC3CFAE07}"/>
              </a:ext>
            </a:extLst>
          </p:cNvPr>
          <p:cNvSpPr txBox="1"/>
          <p:nvPr/>
        </p:nvSpPr>
        <p:spPr>
          <a:xfrm>
            <a:off x="1515536" y="120105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⑦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1725437-D4D3-4EBB-B5AD-FDF38E50752E}"/>
              </a:ext>
            </a:extLst>
          </p:cNvPr>
          <p:cNvCxnSpPr/>
          <p:nvPr/>
        </p:nvCxnSpPr>
        <p:spPr>
          <a:xfrm>
            <a:off x="1325037" y="11083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FFE26B8-25BE-4837-8DB6-65954A955794}"/>
              </a:ext>
            </a:extLst>
          </p:cNvPr>
          <p:cNvGrpSpPr/>
          <p:nvPr/>
        </p:nvGrpSpPr>
        <p:grpSpPr>
          <a:xfrm>
            <a:off x="4157268" y="6761907"/>
            <a:ext cx="1100667" cy="627024"/>
            <a:chOff x="4521198" y="2503416"/>
            <a:chExt cx="1100667" cy="627024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0FB6EC2-3675-49E8-A306-228F341EF270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412069BB-8DF7-492B-A882-5A242771F56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124FCE4-E4D5-4946-812C-97EADCA2D0C5}"/>
              </a:ext>
            </a:extLst>
          </p:cNvPr>
          <p:cNvGrpSpPr/>
          <p:nvPr/>
        </p:nvGrpSpPr>
        <p:grpSpPr>
          <a:xfrm>
            <a:off x="4246035" y="13277011"/>
            <a:ext cx="1100667" cy="627024"/>
            <a:chOff x="4521198" y="2503416"/>
            <a:chExt cx="1100667" cy="627024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A051730-2C46-4580-A6E6-F967DFC825C6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BE1B5432-E113-4C70-8CEC-9B93ECB5FD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05" name="表格 4">
            <a:extLst>
              <a:ext uri="{FF2B5EF4-FFF2-40B4-BE49-F238E27FC236}">
                <a16:creationId xmlns:a16="http://schemas.microsoft.com/office/drawing/2014/main" id="{D8652388-AEBA-4B9B-BA77-E3EBD26F7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0458"/>
              </p:ext>
            </p:extLst>
          </p:nvPr>
        </p:nvGraphicFramePr>
        <p:xfrm>
          <a:off x="2529634" y="13969220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8B48816-C506-454F-B6E3-502578D47336}"/>
              </a:ext>
            </a:extLst>
          </p:cNvPr>
          <p:cNvGrpSpPr/>
          <p:nvPr/>
        </p:nvGrpSpPr>
        <p:grpSpPr>
          <a:xfrm>
            <a:off x="4855635" y="14430645"/>
            <a:ext cx="677333" cy="610880"/>
            <a:chOff x="4732865" y="3593626"/>
            <a:chExt cx="677333" cy="610880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ABB6E80-C479-4D9A-A3B0-4F2B023F2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8ED0BBC6-7F52-4A4F-9E7F-6D0697EA9FE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6CA06E8-0EA6-45D9-8405-E306D470BC2B}"/>
              </a:ext>
            </a:extLst>
          </p:cNvPr>
          <p:cNvGrpSpPr/>
          <p:nvPr/>
        </p:nvGrpSpPr>
        <p:grpSpPr>
          <a:xfrm>
            <a:off x="5024965" y="13283790"/>
            <a:ext cx="1100667" cy="627024"/>
            <a:chOff x="4521198" y="2503416"/>
            <a:chExt cx="1100667" cy="627024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F8698B6-051F-4126-8BC9-9D1243CDD0C2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813FB498-44E7-48CE-9D21-6F37FAF89A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67DC90F-6886-43C3-BB68-7B14B0684BCC}"/>
              </a:ext>
            </a:extLst>
          </p:cNvPr>
          <p:cNvSpPr txBox="1"/>
          <p:nvPr/>
        </p:nvSpPr>
        <p:spPr>
          <a:xfrm>
            <a:off x="1545168" y="1396696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⑧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6860DD2-8793-421D-B9C3-09B564020BC7}"/>
              </a:ext>
            </a:extLst>
          </p:cNvPr>
          <p:cNvCxnSpPr/>
          <p:nvPr/>
        </p:nvCxnSpPr>
        <p:spPr>
          <a:xfrm>
            <a:off x="1354669" y="13212927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87D9B58-2773-46B0-A5A6-5FC1D3255693}"/>
              </a:ext>
            </a:extLst>
          </p:cNvPr>
          <p:cNvGrpSpPr/>
          <p:nvPr/>
        </p:nvGrpSpPr>
        <p:grpSpPr>
          <a:xfrm>
            <a:off x="5435601" y="15300818"/>
            <a:ext cx="1100667" cy="627024"/>
            <a:chOff x="4521198" y="2503416"/>
            <a:chExt cx="1100667" cy="627024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82525BC-2AA3-4527-88E1-03E461AD9785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20669480-D6FF-430C-A08F-A9302D381F8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18" name="表格 4">
            <a:extLst>
              <a:ext uri="{FF2B5EF4-FFF2-40B4-BE49-F238E27FC236}">
                <a16:creationId xmlns:a16="http://schemas.microsoft.com/office/drawing/2014/main" id="{AA8920E8-77DC-4DC0-8A83-C91AD38D5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121814"/>
              </p:ext>
            </p:extLst>
          </p:nvPr>
        </p:nvGraphicFramePr>
        <p:xfrm>
          <a:off x="2501902" y="16034488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51A11EB-0B32-488E-8F33-9CFC67D64363}"/>
              </a:ext>
            </a:extLst>
          </p:cNvPr>
          <p:cNvGrpSpPr/>
          <p:nvPr/>
        </p:nvGrpSpPr>
        <p:grpSpPr>
          <a:xfrm>
            <a:off x="6796403" y="16506808"/>
            <a:ext cx="677333" cy="610880"/>
            <a:chOff x="4732865" y="3593626"/>
            <a:chExt cx="677333" cy="610880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8D9DB45C-0664-4D93-B2A8-9EDEF443C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110CD91-6186-4DC7-AD03-9D4770B59ABC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941A776-8F5D-44A4-BE12-91541E601D08}"/>
              </a:ext>
            </a:extLst>
          </p:cNvPr>
          <p:cNvGrpSpPr/>
          <p:nvPr/>
        </p:nvGrpSpPr>
        <p:grpSpPr>
          <a:xfrm>
            <a:off x="7029666" y="15321910"/>
            <a:ext cx="1100667" cy="627024"/>
            <a:chOff x="4521198" y="2503416"/>
            <a:chExt cx="1100667" cy="627024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3A275C5-8364-4773-A76F-0B39E993303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D81107C9-7848-46D3-91B8-0A90F29EF5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D61B01D-FF80-4981-9E95-7F9171CAD6A5}"/>
              </a:ext>
            </a:extLst>
          </p:cNvPr>
          <p:cNvSpPr txBox="1"/>
          <p:nvPr/>
        </p:nvSpPr>
        <p:spPr>
          <a:xfrm>
            <a:off x="1517436" y="16032230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⑨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9F175FD-F0C4-445C-BAB8-9EC4371D2A5B}"/>
              </a:ext>
            </a:extLst>
          </p:cNvPr>
          <p:cNvCxnSpPr/>
          <p:nvPr/>
        </p:nvCxnSpPr>
        <p:spPr>
          <a:xfrm>
            <a:off x="1414781" y="15213378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1E41BAF-9392-4C31-BFDD-A3E17CEB2AD5}"/>
              </a:ext>
            </a:extLst>
          </p:cNvPr>
          <p:cNvGrpSpPr/>
          <p:nvPr/>
        </p:nvGrpSpPr>
        <p:grpSpPr>
          <a:xfrm>
            <a:off x="9367462" y="4549280"/>
            <a:ext cx="8062064" cy="3529652"/>
            <a:chOff x="9367462" y="4549280"/>
            <a:chExt cx="8062064" cy="352965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09B4FCD-7515-4E18-9761-B3E8140FFD5B}"/>
                </a:ext>
              </a:extLst>
            </p:cNvPr>
            <p:cNvSpPr txBox="1"/>
            <p:nvPr/>
          </p:nvSpPr>
          <p:spPr>
            <a:xfrm>
              <a:off x="9917794" y="4549280"/>
              <a:ext cx="7511732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for (start=0; start&lt;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(); ++start) {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(s[start] == 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continue;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 != 0)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' ';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end = start;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while (end&lt;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 &amp;&amp; s[end]!='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s[end++];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reverse(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-(end-start), 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start = end;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zh-CN" dirty="0" err="1">
                  <a:latin typeface="Consolas" panose="020B0609020204030204" pitchFamily="49" charset="0"/>
                </a:rPr>
                <a:t>s.erase</a:t>
              </a:r>
              <a:r>
                <a:rPr lang="en-US" altLang="zh-CN" dirty="0">
                  <a:latin typeface="Consolas" panose="020B0609020204030204" pitchFamily="49" charset="0"/>
                </a:rPr>
                <a:t>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, </a:t>
              </a:r>
              <a:r>
                <a:rPr lang="en-US" altLang="zh-CN" dirty="0" err="1">
                  <a:latin typeface="Consolas" panose="020B0609020204030204" pitchFamily="49" charset="0"/>
                </a:rPr>
                <a:t>s.end</a:t>
              </a:r>
              <a:r>
                <a:rPr lang="en-US" altLang="zh-CN" dirty="0">
                  <a:latin typeface="Consolas" panose="020B0609020204030204" pitchFamily="49" charset="0"/>
                </a:rPr>
                <a:t>());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7B7C291-AC41-4FAB-A006-77BB3CD9643B}"/>
                </a:ext>
              </a:extLst>
            </p:cNvPr>
            <p:cNvSpPr txBox="1"/>
            <p:nvPr/>
          </p:nvSpPr>
          <p:spPr>
            <a:xfrm>
              <a:off x="9998939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7F60372-56EA-43F3-89DD-855662EC20AF}"/>
                </a:ext>
              </a:extLst>
            </p:cNvPr>
            <p:cNvSpPr txBox="1"/>
            <p:nvPr/>
          </p:nvSpPr>
          <p:spPr>
            <a:xfrm>
              <a:off x="9998939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89A7959-7D82-4F0C-8871-56EC191A7F59}"/>
                </a:ext>
              </a:extLst>
            </p:cNvPr>
            <p:cNvSpPr txBox="1"/>
            <p:nvPr/>
          </p:nvSpPr>
          <p:spPr>
            <a:xfrm>
              <a:off x="9974947" y="5187212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⑤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45B8F9C-08F3-427C-9F4B-D192CBE48A20}"/>
                </a:ext>
              </a:extLst>
            </p:cNvPr>
            <p:cNvSpPr txBox="1"/>
            <p:nvPr/>
          </p:nvSpPr>
          <p:spPr>
            <a:xfrm>
              <a:off x="9998939" y="6083383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⑥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C096A7B-074D-47DC-8D0E-9F91C026D684}"/>
                </a:ext>
              </a:extLst>
            </p:cNvPr>
            <p:cNvSpPr txBox="1"/>
            <p:nvPr/>
          </p:nvSpPr>
          <p:spPr>
            <a:xfrm>
              <a:off x="9688188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⑦</a:t>
              </a: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CD631B4-F1C2-4DEB-BC59-0216A8360B50}"/>
                </a:ext>
              </a:extLst>
            </p:cNvPr>
            <p:cNvSpPr txBox="1"/>
            <p:nvPr/>
          </p:nvSpPr>
          <p:spPr>
            <a:xfrm>
              <a:off x="9686943" y="6949147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⑧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F0B60B7-77D9-442C-A239-52082580CA90}"/>
                </a:ext>
              </a:extLst>
            </p:cNvPr>
            <p:cNvSpPr txBox="1"/>
            <p:nvPr/>
          </p:nvSpPr>
          <p:spPr>
            <a:xfrm>
              <a:off x="9367462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⑨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CC9C16D6-0896-479A-BEE7-FB98EAF0800E}"/>
                </a:ext>
              </a:extLst>
            </p:cNvPr>
            <p:cNvSpPr txBox="1"/>
            <p:nvPr/>
          </p:nvSpPr>
          <p:spPr>
            <a:xfrm>
              <a:off x="9398847" y="7740378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⑩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9E8818-8AB6-42D2-A6C4-D8490042C42D}"/>
              </a:ext>
            </a:extLst>
          </p:cNvPr>
          <p:cNvGrpSpPr/>
          <p:nvPr/>
        </p:nvGrpSpPr>
        <p:grpSpPr>
          <a:xfrm>
            <a:off x="7579999" y="17468844"/>
            <a:ext cx="1100667" cy="627024"/>
            <a:chOff x="4521198" y="2503416"/>
            <a:chExt cx="1100667" cy="627024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A8C2D56-8345-41FC-BECB-53D67570227B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1BDF126-0D66-442F-B96A-28FD9A6338B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32" name="表格 4">
            <a:extLst>
              <a:ext uri="{FF2B5EF4-FFF2-40B4-BE49-F238E27FC236}">
                <a16:creationId xmlns:a16="http://schemas.microsoft.com/office/drawing/2014/main" id="{7E59747F-720F-472B-B5A1-C2F74663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67026"/>
              </p:ext>
            </p:extLst>
          </p:nvPr>
        </p:nvGraphicFramePr>
        <p:xfrm>
          <a:off x="2590803" y="1818305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9A6CB54-7075-43D0-984C-76E30E34DB9C}"/>
              </a:ext>
            </a:extLst>
          </p:cNvPr>
          <p:cNvGrpSpPr/>
          <p:nvPr/>
        </p:nvGrpSpPr>
        <p:grpSpPr>
          <a:xfrm>
            <a:off x="6885304" y="18655372"/>
            <a:ext cx="677333" cy="610880"/>
            <a:chOff x="4732865" y="3593626"/>
            <a:chExt cx="677333" cy="610880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606D0F3B-20D5-4AC1-8294-EA2D59168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C8EE848-78AE-476C-B9B8-A9908696FFFB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410E95B-BC56-4117-B466-D4690768E36F}"/>
              </a:ext>
            </a:extLst>
          </p:cNvPr>
          <p:cNvGrpSpPr/>
          <p:nvPr/>
        </p:nvGrpSpPr>
        <p:grpSpPr>
          <a:xfrm>
            <a:off x="7118567" y="17470474"/>
            <a:ext cx="1100667" cy="627024"/>
            <a:chOff x="4521198" y="2503416"/>
            <a:chExt cx="1100667" cy="627024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9B62EF2-4587-4C6C-9020-AC94E0331A1C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3A792B50-E85D-4FB1-B42E-325BA6C636C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4CB21F-A710-4CDB-9CBA-B8B94C4330B8}"/>
              </a:ext>
            </a:extLst>
          </p:cNvPr>
          <p:cNvSpPr txBox="1"/>
          <p:nvPr/>
        </p:nvSpPr>
        <p:spPr>
          <a:xfrm>
            <a:off x="1545168" y="1820661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⑩</a:t>
            </a:r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AC019F2-CE42-4086-B3AE-CC22A42F9900}"/>
              </a:ext>
            </a:extLst>
          </p:cNvPr>
          <p:cNvCxnSpPr/>
          <p:nvPr/>
        </p:nvCxnSpPr>
        <p:spPr>
          <a:xfrm>
            <a:off x="1443568" y="1739736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4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C39D3C4-8429-40BA-B361-D4D725BF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54745"/>
              </p:ext>
            </p:extLst>
          </p:nvPr>
        </p:nvGraphicFramePr>
        <p:xfrm>
          <a:off x="955494" y="1212825"/>
          <a:ext cx="9021700" cy="198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085">
                  <a:extLst>
                    <a:ext uri="{9D8B030D-6E8A-4147-A177-3AD203B41FA5}">
                      <a16:colId xmlns:a16="http://schemas.microsoft.com/office/drawing/2014/main" val="187587796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65611673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93294421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84568149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5031501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8945840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68673423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002242932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99900469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27495613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51127356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92597417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70195813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34314529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74535699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0050467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1726542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24240964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13160334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059991693"/>
                    </a:ext>
                  </a:extLst>
                </a:gridCol>
              </a:tblGrid>
              <a:tr h="49561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518391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76875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617108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9322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DD33FC0-3A66-4DAC-96CB-6FB3A54178CF}"/>
              </a:ext>
            </a:extLst>
          </p:cNvPr>
          <p:cNvSpPr/>
          <p:nvPr/>
        </p:nvSpPr>
        <p:spPr>
          <a:xfrm>
            <a:off x="2310371" y="2700263"/>
            <a:ext cx="7222171" cy="495002"/>
          </a:xfrm>
          <a:prstGeom prst="rect">
            <a:avLst/>
          </a:prstGeom>
          <a:noFill/>
          <a:ln w="50800">
            <a:solidFill>
              <a:srgbClr val="FF000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F4A0E-913C-4594-85F7-D22C9B7FCA1A}"/>
              </a:ext>
            </a:extLst>
          </p:cNvPr>
          <p:cNvSpPr/>
          <p:nvPr/>
        </p:nvSpPr>
        <p:spPr>
          <a:xfrm>
            <a:off x="2766174" y="2197951"/>
            <a:ext cx="2700170" cy="495002"/>
          </a:xfrm>
          <a:prstGeom prst="rect">
            <a:avLst/>
          </a:prstGeom>
          <a:noFill/>
          <a:ln w="50800">
            <a:solidFill>
              <a:srgbClr val="0070C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6BF544-44D0-4AA5-99B7-335A9ED8EFED}"/>
              </a:ext>
            </a:extLst>
          </p:cNvPr>
          <p:cNvSpPr/>
          <p:nvPr/>
        </p:nvSpPr>
        <p:spPr>
          <a:xfrm>
            <a:off x="1864689" y="2197951"/>
            <a:ext cx="1343460" cy="495002"/>
          </a:xfrm>
          <a:prstGeom prst="rect">
            <a:avLst/>
          </a:prstGeom>
          <a:noFill/>
          <a:ln w="50800"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81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1FC3A03-B4AB-4925-81F4-B77AB4466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085"/>
              </p:ext>
            </p:extLst>
          </p:nvPr>
        </p:nvGraphicFramePr>
        <p:xfrm>
          <a:off x="751438" y="1533346"/>
          <a:ext cx="7116020" cy="2521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602">
                  <a:extLst>
                    <a:ext uri="{9D8B030D-6E8A-4147-A177-3AD203B41FA5}">
                      <a16:colId xmlns:a16="http://schemas.microsoft.com/office/drawing/2014/main" val="330601646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1385827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88358236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95616677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33146589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729860172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60744361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797381111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412664385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957901611"/>
                    </a:ext>
                  </a:extLst>
                </a:gridCol>
              </a:tblGrid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695066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81800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135953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20053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94459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9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99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AA26ACE-FD90-43F3-A8BE-FEACA56BC736}"/>
              </a:ext>
            </a:extLst>
          </p:cNvPr>
          <p:cNvSpPr/>
          <p:nvPr/>
        </p:nvSpPr>
        <p:spPr>
          <a:xfrm>
            <a:off x="530673" y="2474727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F572262-3B7B-43EC-8390-FE194FF8E667}"/>
              </a:ext>
            </a:extLst>
          </p:cNvPr>
          <p:cNvSpPr/>
          <p:nvPr/>
        </p:nvSpPr>
        <p:spPr>
          <a:xfrm>
            <a:off x="184928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D83B7E3-5E3E-4B52-9783-A63ABE23FF22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1218736" y="2642216"/>
            <a:ext cx="630551" cy="8444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7463C318-1A5B-4B36-88DC-91365D06E83D}"/>
              </a:ext>
            </a:extLst>
          </p:cNvPr>
          <p:cNvSpPr/>
          <p:nvPr/>
        </p:nvSpPr>
        <p:spPr>
          <a:xfrm>
            <a:off x="312431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9256C95-6646-414B-A1C6-E243F9EADBF8}"/>
              </a:ext>
            </a:extLst>
          </p:cNvPr>
          <p:cNvSpPr/>
          <p:nvPr/>
        </p:nvSpPr>
        <p:spPr>
          <a:xfrm>
            <a:off x="439934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77D4B2B-7A03-4D86-A533-443EAD77CDCE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253735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0FA5220-D74F-40BE-A8E5-9E06291E1E2C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81238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A8F327A-F7D0-469D-B0EF-C8ECF58B8AA0}"/>
              </a:ext>
            </a:extLst>
          </p:cNvPr>
          <p:cNvGrpSpPr/>
          <p:nvPr/>
        </p:nvGrpSpPr>
        <p:grpSpPr>
          <a:xfrm>
            <a:off x="1802676" y="3028377"/>
            <a:ext cx="807184" cy="585143"/>
            <a:chOff x="2774174" y="2779414"/>
            <a:chExt cx="807184" cy="58514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B9A241B-7D0A-4DE6-A4A9-366FDAD793DC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D0F25FC8-BC81-472D-9134-5915F504348C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F225597-AB4B-4358-BFD5-7D185AB153AD}"/>
              </a:ext>
            </a:extLst>
          </p:cNvPr>
          <p:cNvGrpSpPr/>
          <p:nvPr/>
        </p:nvGrpSpPr>
        <p:grpSpPr>
          <a:xfrm>
            <a:off x="3081519" y="3028377"/>
            <a:ext cx="807184" cy="585143"/>
            <a:chOff x="4053017" y="2779414"/>
            <a:chExt cx="807184" cy="5851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FA8EDC9-4FFD-4100-A24A-FEE4CE8792A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49BCCEE-BDDA-4169-B94E-8B9CEB9C4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8CA4E76-6383-4E2C-A7AA-E4C908E9C620}"/>
              </a:ext>
            </a:extLst>
          </p:cNvPr>
          <p:cNvGrpSpPr/>
          <p:nvPr/>
        </p:nvGrpSpPr>
        <p:grpSpPr>
          <a:xfrm>
            <a:off x="1784487" y="1725418"/>
            <a:ext cx="807184" cy="603681"/>
            <a:chOff x="2781718" y="1504268"/>
            <a:chExt cx="807184" cy="60368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88ED07-0B71-41E0-A49F-69796906EB31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EBB6A261-AE89-4ADA-897E-0CF27F83BB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1B00B531-8274-4743-ADDD-EFBA57BF78D1}"/>
              </a:ext>
            </a:extLst>
          </p:cNvPr>
          <p:cNvSpPr txBox="1"/>
          <p:nvPr/>
        </p:nvSpPr>
        <p:spPr>
          <a:xfrm>
            <a:off x="1345454" y="2334439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90700F7-4080-4365-B9C0-34BD84B515EF}"/>
              </a:ext>
            </a:extLst>
          </p:cNvPr>
          <p:cNvSpPr txBox="1"/>
          <p:nvPr/>
        </p:nvSpPr>
        <p:spPr>
          <a:xfrm>
            <a:off x="1328000" y="38924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CAE4BA0-5B99-4407-A42B-8241E7CD971E}"/>
              </a:ext>
            </a:extLst>
          </p:cNvPr>
          <p:cNvSpPr txBox="1"/>
          <p:nvPr/>
        </p:nvSpPr>
        <p:spPr>
          <a:xfrm>
            <a:off x="2974564" y="3065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E63F792-CA9C-451D-8AB7-0CF712E605D9}"/>
              </a:ext>
            </a:extLst>
          </p:cNvPr>
          <p:cNvGrpSpPr/>
          <p:nvPr/>
        </p:nvGrpSpPr>
        <p:grpSpPr>
          <a:xfrm>
            <a:off x="520816" y="3026988"/>
            <a:ext cx="807184" cy="585143"/>
            <a:chOff x="2774174" y="2779414"/>
            <a:chExt cx="807184" cy="585143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99E59DF-B16D-4E7B-A155-499BB61E1856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7128BC79-C5AC-4382-9017-08536A838553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3271D68-681D-4080-A505-63CC52E478A5}"/>
              </a:ext>
            </a:extLst>
          </p:cNvPr>
          <p:cNvGrpSpPr/>
          <p:nvPr/>
        </p:nvGrpSpPr>
        <p:grpSpPr>
          <a:xfrm>
            <a:off x="3064756" y="1727600"/>
            <a:ext cx="807184" cy="603681"/>
            <a:chOff x="2781718" y="1504268"/>
            <a:chExt cx="807184" cy="603681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684E7C94-9A94-46F2-BB73-8CC4D512716F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9DB63461-CB9F-433E-8F2F-9B85323B0C55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EB21C65-D2C5-47AD-BEE9-88053CDABE14}"/>
              </a:ext>
            </a:extLst>
          </p:cNvPr>
          <p:cNvSpPr txBox="1"/>
          <p:nvPr/>
        </p:nvSpPr>
        <p:spPr>
          <a:xfrm>
            <a:off x="2587735" y="11702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147" name="连接符: 曲线 146">
            <a:extLst>
              <a:ext uri="{FF2B5EF4-FFF2-40B4-BE49-F238E27FC236}">
                <a16:creationId xmlns:a16="http://schemas.microsoft.com/office/drawing/2014/main" id="{2586A2A5-5F8D-4B31-8699-146D226A421F}"/>
              </a:ext>
            </a:extLst>
          </p:cNvPr>
          <p:cNvCxnSpPr>
            <a:stCxn id="68" idx="0"/>
            <a:endCxn id="142" idx="0"/>
          </p:cNvCxnSpPr>
          <p:nvPr/>
        </p:nvCxnSpPr>
        <p:spPr>
          <a:xfrm rot="16200000" flipH="1">
            <a:off x="2827122" y="108637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连接符: 曲线 147">
            <a:extLst>
              <a:ext uri="{FF2B5EF4-FFF2-40B4-BE49-F238E27FC236}">
                <a16:creationId xmlns:a16="http://schemas.microsoft.com/office/drawing/2014/main" id="{548C6270-7CB3-46C9-97BB-BB4E9EB5E679}"/>
              </a:ext>
            </a:extLst>
          </p:cNvPr>
          <p:cNvCxnSpPr>
            <a:cxnSpLocks/>
            <a:stCxn id="139" idx="2"/>
            <a:endCxn id="62" idx="2"/>
          </p:cNvCxnSpPr>
          <p:nvPr/>
        </p:nvCxnSpPr>
        <p:spPr>
          <a:xfrm rot="16200000" flipH="1">
            <a:off x="1564644" y="2971895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84AA65F8-8A6C-492B-BB78-1A9600367E46}"/>
              </a:ext>
            </a:extLst>
          </p:cNvPr>
          <p:cNvSpPr/>
          <p:nvPr/>
        </p:nvSpPr>
        <p:spPr>
          <a:xfrm>
            <a:off x="7052003" y="2494154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83B1D04-B9CB-4150-912A-D90C6AC52A8B}"/>
              </a:ext>
            </a:extLst>
          </p:cNvPr>
          <p:cNvSpPr/>
          <p:nvPr/>
        </p:nvSpPr>
        <p:spPr>
          <a:xfrm>
            <a:off x="5779200" y="2495807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BF7CAAD7-5851-4BF6-B902-7FF345952986}"/>
              </a:ext>
            </a:extLst>
          </p:cNvPr>
          <p:cNvCxnSpPr>
            <a:cxnSpLocks/>
            <a:stCxn id="58" idx="3"/>
            <a:endCxn id="152" idx="1"/>
          </p:cNvCxnSpPr>
          <p:nvPr/>
        </p:nvCxnSpPr>
        <p:spPr>
          <a:xfrm>
            <a:off x="5087410" y="2650660"/>
            <a:ext cx="691790" cy="1263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70EB24DA-6D59-4C33-83D5-3F54F29F25ED}"/>
              </a:ext>
            </a:extLst>
          </p:cNvPr>
          <p:cNvGrpSpPr/>
          <p:nvPr/>
        </p:nvGrpSpPr>
        <p:grpSpPr>
          <a:xfrm>
            <a:off x="6992442" y="3026987"/>
            <a:ext cx="807184" cy="585143"/>
            <a:chOff x="4053017" y="2779414"/>
            <a:chExt cx="807184" cy="585143"/>
          </a:xfrm>
        </p:grpSpPr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327E41B-4D2B-4B62-81DD-7CE68D40866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B27B1B9D-AB3A-43D5-9ADD-ACE667083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7C7D03A-7DC2-45BF-B5FA-3E4DF25A96D9}"/>
              </a:ext>
            </a:extLst>
          </p:cNvPr>
          <p:cNvGrpSpPr/>
          <p:nvPr/>
        </p:nvGrpSpPr>
        <p:grpSpPr>
          <a:xfrm>
            <a:off x="6988629" y="1791545"/>
            <a:ext cx="807184" cy="603681"/>
            <a:chOff x="2781718" y="1504268"/>
            <a:chExt cx="807184" cy="603681"/>
          </a:xfrm>
        </p:grpSpPr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2785E66F-B0D1-41DD-A397-61CF9439A9D8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17396845-3B49-4637-8B57-5EF1D55A680F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C0560F89-6A52-4663-9ED2-AE57FF1D1CDD}"/>
              </a:ext>
            </a:extLst>
          </p:cNvPr>
          <p:cNvGrpSpPr/>
          <p:nvPr/>
        </p:nvGrpSpPr>
        <p:grpSpPr>
          <a:xfrm>
            <a:off x="5717412" y="3026987"/>
            <a:ext cx="807184" cy="585143"/>
            <a:chOff x="4053017" y="2779414"/>
            <a:chExt cx="807184" cy="585143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BB7D5F82-DCD6-410E-AC6C-C50CEE622C88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3BFBB47A-58C1-4EE9-976A-8E91EB654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7" name="文本框 196">
            <a:extLst>
              <a:ext uri="{FF2B5EF4-FFF2-40B4-BE49-F238E27FC236}">
                <a16:creationId xmlns:a16="http://schemas.microsoft.com/office/drawing/2014/main" id="{2D90131C-6A35-49C5-9A9B-8E26E629FBFB}"/>
              </a:ext>
            </a:extLst>
          </p:cNvPr>
          <p:cNvSpPr txBox="1"/>
          <p:nvPr/>
        </p:nvSpPr>
        <p:spPr>
          <a:xfrm>
            <a:off x="6855248" y="30651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CB788166-1570-4B54-8384-87DC51F0763B}"/>
              </a:ext>
            </a:extLst>
          </p:cNvPr>
          <p:cNvSpPr txBox="1"/>
          <p:nvPr/>
        </p:nvSpPr>
        <p:spPr>
          <a:xfrm>
            <a:off x="6524596" y="1203402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201DEC56-EC16-4C32-A3CA-1E68BDDE5F07}"/>
              </a:ext>
            </a:extLst>
          </p:cNvPr>
          <p:cNvCxnSpPr/>
          <p:nvPr/>
        </p:nvCxnSpPr>
        <p:spPr>
          <a:xfrm rot="16200000" flipH="1">
            <a:off x="6760048" y="113591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连接符: 曲线 200">
            <a:extLst>
              <a:ext uri="{FF2B5EF4-FFF2-40B4-BE49-F238E27FC236}">
                <a16:creationId xmlns:a16="http://schemas.microsoft.com/office/drawing/2014/main" id="{54088683-2A2B-44FD-A6E4-82597FD364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566" y="3012590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8C8C4D3-3539-438D-A7B5-9A7928CFC4DD}"/>
              </a:ext>
            </a:extLst>
          </p:cNvPr>
          <p:cNvSpPr txBox="1"/>
          <p:nvPr/>
        </p:nvSpPr>
        <p:spPr>
          <a:xfrm>
            <a:off x="5223628" y="3962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EB8BB068-A554-4E60-B857-C94A3D8D9C97}"/>
              </a:ext>
            </a:extLst>
          </p:cNvPr>
          <p:cNvSpPr txBox="1"/>
          <p:nvPr/>
        </p:nvSpPr>
        <p:spPr>
          <a:xfrm>
            <a:off x="5225366" y="2317411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DC5118B3-74C2-4453-8160-4CB43DE86465}"/>
              </a:ext>
            </a:extLst>
          </p:cNvPr>
          <p:cNvGrpSpPr/>
          <p:nvPr/>
        </p:nvGrpSpPr>
        <p:grpSpPr>
          <a:xfrm>
            <a:off x="2188078" y="4619268"/>
            <a:ext cx="5733294" cy="1815882"/>
            <a:chOff x="1619681" y="4601659"/>
            <a:chExt cx="5733294" cy="1815882"/>
          </a:xfrm>
        </p:grpSpPr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89F48D6C-6C8B-473F-A49E-FE654FF90543}"/>
                </a:ext>
              </a:extLst>
            </p:cNvPr>
            <p:cNvSpPr txBox="1"/>
            <p:nvPr/>
          </p:nvSpPr>
          <p:spPr>
            <a:xfrm>
              <a:off x="2206268" y="4601659"/>
              <a:ext cx="51467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 err="1">
                  <a:latin typeface="Consolas" panose="020B0609020204030204" pitchFamily="49" charset="0"/>
                </a:rPr>
                <a:t>ListNode</a:t>
              </a:r>
              <a:r>
                <a:rPr lang="en-US" altLang="zh-CN" sz="1400" dirty="0">
                  <a:latin typeface="Consolas" panose="020B0609020204030204" pitchFamily="49" charset="0"/>
                </a:rPr>
                <a:t>*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=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nullptr</a:t>
              </a:r>
              <a:r>
                <a:rPr lang="en-US" altLang="zh-CN" sz="1400" dirty="0">
                  <a:latin typeface="Consolas" panose="020B0609020204030204" pitchFamily="49" charset="0"/>
                </a:rPr>
                <a:t>, *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=head, *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while (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 </a:t>
              </a:r>
              <a:r>
                <a:rPr lang="en-US" altLang="zh-CN" sz="1400" dirty="0">
                  <a:latin typeface="Consolas" panose="020B0609020204030204" pitchFamily="49" charset="0"/>
                </a:rPr>
                <a:t>=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return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  <a:endParaRPr lang="zh-CN" altLang="en-US" sz="1400" dirty="0" err="1">
                <a:latin typeface="Consolas" panose="020B0609020204030204" pitchFamily="49" charset="0"/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91F9D03F-F43E-4D1E-948C-605476057B22}"/>
                </a:ext>
              </a:extLst>
            </p:cNvPr>
            <p:cNvSpPr txBox="1"/>
            <p:nvPr/>
          </p:nvSpPr>
          <p:spPr>
            <a:xfrm>
              <a:off x="1899340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8A036DC7-20F2-4360-BB71-8A4626926FC7}"/>
                </a:ext>
              </a:extLst>
            </p:cNvPr>
            <p:cNvSpPr txBox="1"/>
            <p:nvPr/>
          </p:nvSpPr>
          <p:spPr>
            <a:xfrm>
              <a:off x="1899340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9B3E8FFD-1F2A-4345-BB0A-77020957E929}"/>
                </a:ext>
              </a:extLst>
            </p:cNvPr>
            <p:cNvSpPr txBox="1"/>
            <p:nvPr/>
          </p:nvSpPr>
          <p:spPr>
            <a:xfrm>
              <a:off x="1899340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06F88CC2-7EA4-4F54-B6E0-C5A734DA5702}"/>
                </a:ext>
              </a:extLst>
            </p:cNvPr>
            <p:cNvSpPr txBox="1"/>
            <p:nvPr/>
          </p:nvSpPr>
          <p:spPr>
            <a:xfrm>
              <a:off x="1899340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B642909-249B-4EB3-8059-ACC5B2C21E5F}"/>
                </a:ext>
              </a:extLst>
            </p:cNvPr>
            <p:cNvSpPr txBox="1"/>
            <p:nvPr/>
          </p:nvSpPr>
          <p:spPr>
            <a:xfrm>
              <a:off x="1619681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2C4639EC-9D69-4C75-BFF1-F934AE9D2547}"/>
                </a:ext>
              </a:extLst>
            </p:cNvPr>
            <p:cNvSpPr txBox="1"/>
            <p:nvPr/>
          </p:nvSpPr>
          <p:spPr>
            <a:xfrm>
              <a:off x="1619681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6B3189A1-E018-4372-B33E-AF970EA1F603}"/>
                </a:ext>
              </a:extLst>
            </p:cNvPr>
            <p:cNvSpPr txBox="1"/>
            <p:nvPr/>
          </p:nvSpPr>
          <p:spPr>
            <a:xfrm>
              <a:off x="1619681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6065246F-2AF2-472C-B697-2958C01E41E3}"/>
                </a:ext>
              </a:extLst>
            </p:cNvPr>
            <p:cNvSpPr txBox="1"/>
            <p:nvPr/>
          </p:nvSpPr>
          <p:spPr>
            <a:xfrm>
              <a:off x="1619681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41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1387</Words>
  <Application>Microsoft Office PowerPoint</Application>
  <PresentationFormat>宽屏</PresentationFormat>
  <Paragraphs>644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yzh</dc:creator>
  <cp:lastModifiedBy>yzh</cp:lastModifiedBy>
  <cp:revision>572</cp:revision>
  <dcterms:created xsi:type="dcterms:W3CDTF">2021-01-17T09:30:24Z</dcterms:created>
  <dcterms:modified xsi:type="dcterms:W3CDTF">2021-03-10T09:26:20Z</dcterms:modified>
</cp:coreProperties>
</file>